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283" y="1371600"/>
            <a:ext cx="7431435" cy="3505200"/>
          </a:xfrm>
        </p:spPr>
        <p:txBody>
          <a:bodyPr>
            <a:noAutofit/>
          </a:bodyPr>
          <a:lstStyle>
            <a:lvl1pPr latinLnBrk="0">
              <a:defRPr kumimoji="1" lang="ja-JP" sz="7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283" y="4953000"/>
            <a:ext cx="6688292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0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51497" y="1828800"/>
            <a:ext cx="7803007" cy="4191000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3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25574" y="533400"/>
            <a:ext cx="1114715" cy="559276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37282" y="533400"/>
            <a:ext cx="6564435" cy="5592764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1497" y="1828800"/>
            <a:ext cx="7803007" cy="4191000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7284" y="2514601"/>
            <a:ext cx="7431435" cy="2819400"/>
          </a:xfrm>
        </p:spPr>
        <p:txBody>
          <a:bodyPr anchor="b">
            <a:noAutofit/>
          </a:bodyPr>
          <a:lstStyle>
            <a:lvl1pPr algn="l" latinLnBrk="0">
              <a:defRPr kumimoji="1" lang="ja-JP" sz="66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8584" y="1340768"/>
            <a:ext cx="6688292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51497" y="1828800"/>
            <a:ext cx="3775169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62643" y="1828800"/>
            <a:ext cx="3777647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51497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 baseline="0"/>
            </a:lvl6pPr>
            <a:lvl7pPr latinLnBrk="0">
              <a:defRPr kumimoji="1" lang="ja-JP" sz="1400" baseline="0"/>
            </a:lvl7pPr>
            <a:lvl8pPr latinLnBrk="0">
              <a:defRPr kumimoji="1" lang="ja-JP" sz="1400" baseline="0"/>
            </a:lvl8pPr>
            <a:lvl9pPr latinLnBrk="0">
              <a:defRPr kumimoji="1" lang="ja-JP" sz="14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65122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65122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4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856" y="838200"/>
            <a:ext cx="5016220" cy="51816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8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8" y="458788"/>
            <a:ext cx="5385210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57571" y="836610"/>
            <a:ext cx="4768505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64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780300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  <a:p>
            <a:pPr lvl="5"/>
            <a:r>
              <a:rPr kumimoji="1" lang="ja-JP" dirty="0"/>
              <a:t>第 6 レベル</a:t>
            </a:r>
          </a:p>
          <a:p>
            <a:pPr lvl="6"/>
            <a:r>
              <a:rPr kumimoji="1" lang="ja-JP" dirty="0"/>
              <a:t>第 7 レベル</a:t>
            </a:r>
          </a:p>
          <a:p>
            <a:pPr lvl="7"/>
            <a:r>
              <a:rPr kumimoji="1" lang="ja-JP" dirty="0"/>
              <a:t>第 8 レベル</a:t>
            </a:r>
          </a:p>
          <a:p>
            <a:pPr lvl="8"/>
            <a:r>
              <a:rPr kumimoji="1" lang="ja-JP" dirty="0"/>
              <a:t>第 9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96645" y="6172201"/>
            <a:ext cx="107282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1497" y="6172201"/>
            <a:ext cx="55772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985448" y="6453336"/>
            <a:ext cx="80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100">
                <a:solidFill>
                  <a:schemeClr val="tx1"/>
                </a:solidFill>
                <a:latin typeface="Arial Black" pitchFamily="34" charset="0"/>
                <a:ea typeface="HGｺﾞｼｯｸE" pitchFamily="49" charset="-128"/>
                <a:cs typeface="Meiryo UI" panose="020B0604030504040204" pitchFamily="50" charset="-128"/>
              </a:defRPr>
            </a:lvl1pPr>
          </a:lstStyle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smtClean="0"/>
              <a:t>第</a:t>
            </a:r>
            <a:r>
              <a:rPr kumimoji="1" lang="en-US" altLang="ja-JP" sz="4400" smtClean="0"/>
              <a:t>2</a:t>
            </a:r>
            <a:r>
              <a:rPr kumimoji="1" lang="ja-JP" altLang="en-US" sz="4400" smtClean="0"/>
              <a:t>章</a:t>
            </a:r>
            <a:r>
              <a:rPr kumimoji="1" lang="ja-JP" altLang="en-US" sz="3600" smtClean="0"/>
              <a:t>　</a:t>
            </a:r>
            <a:r>
              <a:rPr kumimoji="1" lang="ja-JP" altLang="en-US" sz="8000" smtClean="0"/>
              <a:t>気候変動、</a:t>
            </a:r>
            <a:r>
              <a:rPr kumimoji="1" lang="en-US" altLang="ja-JP" sz="8000" smtClean="0"/>
              <a:t/>
            </a:r>
            <a:br>
              <a:rPr kumimoji="1" lang="en-US" altLang="ja-JP" sz="8000" smtClean="0"/>
            </a:br>
            <a:r>
              <a:rPr lang="ja-JP" altLang="en-US" sz="8000" smtClean="0"/>
              <a:t>　　　　　</a:t>
            </a:r>
            <a:r>
              <a:rPr kumimoji="1" lang="ja-JP" altLang="en-US" sz="8000" smtClean="0"/>
              <a:t>その実像</a:t>
            </a:r>
            <a:endParaRPr kumimoji="1" lang="ja-JP" altLang="en-US" sz="8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ja-JP" altLang="en-US" b="1" smtClean="0"/>
              <a:t>海洋（水温・水位）</a:t>
            </a:r>
            <a:endParaRPr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rgbClr val="08CAC1"/>
                </a:solidFill>
              </a:rPr>
              <a:t>東海沖の海面水温の長期変化をみると・・・</a:t>
            </a:r>
            <a:endParaRPr lang="ja-JP" altLang="en-US" b="1" dirty="0">
              <a:solidFill>
                <a:srgbClr val="08CAC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rgbClr val="08CAC1"/>
                </a:solidFill>
              </a:rPr>
              <a:t>名古屋港の潮位の長期変化をみると・・・</a:t>
            </a:r>
            <a:endParaRPr lang="ja-JP" altLang="en-US" b="1" dirty="0">
              <a:solidFill>
                <a:srgbClr val="08CAC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ja-JP" altLang="en-US" b="1" smtClean="0"/>
              <a:t>雪と氷</a:t>
            </a:r>
            <a:endParaRPr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ja-JP" altLang="en-US" b="1" smtClean="0"/>
              <a:t>「可能性」と「確信度」について</a:t>
            </a:r>
            <a:endParaRPr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ja-JP" altLang="en-US" b="1" smtClean="0"/>
              <a:t>気温</a:t>
            </a:r>
            <a:endParaRPr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rgbClr val="08CAC1"/>
                </a:solidFill>
              </a:rPr>
              <a:t>愛知県の気温の長期変化をみると・・・</a:t>
            </a:r>
            <a:endParaRPr lang="ja-JP" altLang="en-US" b="1" dirty="0">
              <a:solidFill>
                <a:srgbClr val="08CAC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ja-JP" altLang="en-US" b="1" smtClean="0"/>
              <a:t>降水量</a:t>
            </a:r>
            <a:endParaRPr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rgbClr val="08CAC1"/>
                </a:solidFill>
              </a:rPr>
              <a:t>愛知県の降水量の長期変化をみると・・・</a:t>
            </a:r>
            <a:endParaRPr lang="ja-JP" altLang="en-US" b="1" dirty="0">
              <a:solidFill>
                <a:srgbClr val="08CAC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rgbClr val="08CAC1"/>
                </a:solidFill>
              </a:rPr>
              <a:t>愛知県の降水量の長期変化をみると・・・</a:t>
            </a:r>
            <a:endParaRPr lang="ja-JP" altLang="en-US" b="1" dirty="0">
              <a:solidFill>
                <a:srgbClr val="08CAC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:dissolve/>
      </p:transition>
    </mc:Choice>
    <mc:Fallback xmlns="">
      <p:transition spd="slow" advTm="25000">
        <p:dissolve/>
      </p:transition>
    </mc:Fallback>
  </mc:AlternateContent>
</p:sld>
</file>

<file path=ppt/theme/theme1.xml><?xml version="1.0" encoding="utf-8"?>
<a:theme xmlns:a="http://schemas.openxmlformats.org/drawingml/2006/main" name="気候変動テキスト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00FF">
              <a:alpha val="60000"/>
            </a:srgb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気候変動テキスト" id="{0E30BFF3-7B0F-4F51-A738-C7500BDDA968}" vid="{BC3269C6-0623-44B0-8F6F-372116BC9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気候変動テキスト</Template>
  <TotalTime>6</TotalTime>
  <Words>84</Words>
  <Application>Microsoft Office PowerPoint</Application>
  <PresentationFormat>A4 210 x 297 mm</PresentationFormat>
  <Paragraphs>11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HGｺﾞｼｯｸE</vt:lpstr>
      <vt:lpstr>Meiryo UI</vt:lpstr>
      <vt:lpstr>Arial</vt:lpstr>
      <vt:lpstr>Arial Black</vt:lpstr>
      <vt:lpstr>気候変動テキスト</vt:lpstr>
      <vt:lpstr>第2章　気候変動、 　　　　　その実像</vt:lpstr>
      <vt:lpstr>「可能性」と「確信度」について</vt:lpstr>
      <vt:lpstr>気温</vt:lpstr>
      <vt:lpstr>愛知県の気温の長期変化をみると・・・</vt:lpstr>
      <vt:lpstr>PowerPoint プレゼンテーション</vt:lpstr>
      <vt:lpstr>PowerPoint プレゼンテーション</vt:lpstr>
      <vt:lpstr>降水量</vt:lpstr>
      <vt:lpstr>愛知県の降水量の長期変化をみると・・・</vt:lpstr>
      <vt:lpstr>愛知県の降水量の長期変化をみると・・・</vt:lpstr>
      <vt:lpstr>海洋（水温・水位）</vt:lpstr>
      <vt:lpstr>東海沖の海面水温の長期変化をみると・・・</vt:lpstr>
      <vt:lpstr>名古屋港の潮位の長期変化をみると・・・</vt:lpstr>
      <vt:lpstr>雪と氷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気候変動テキスト</dc:title>
  <dc:creator>user</dc:creator>
  <cp:lastModifiedBy>user</cp:lastModifiedBy>
  <cp:revision>5</cp:revision>
  <dcterms:created xsi:type="dcterms:W3CDTF">2016-05-13T03:48:52Z</dcterms:created>
  <dcterms:modified xsi:type="dcterms:W3CDTF">2016-05-13T04:17:23Z</dcterms:modified>
</cp:coreProperties>
</file>