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283" y="1371600"/>
            <a:ext cx="7431435" cy="3505200"/>
          </a:xfrm>
        </p:spPr>
        <p:txBody>
          <a:bodyPr>
            <a:noAutofit/>
          </a:bodyPr>
          <a:lstStyle>
            <a:lvl1pPr latinLnBrk="0">
              <a:defRPr kumimoji="1" lang="ja-JP" sz="7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283" y="4953000"/>
            <a:ext cx="6688292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51497" y="1828800"/>
            <a:ext cx="7803007" cy="4191000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3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25574" y="533400"/>
            <a:ext cx="1114715" cy="559276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37282" y="533400"/>
            <a:ext cx="6564435" cy="5592764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1497" y="1828800"/>
            <a:ext cx="7803007" cy="4191000"/>
          </a:xfrm>
        </p:spPr>
        <p:txBody>
          <a:bodyPr/>
          <a:lstStyle>
            <a:lvl5pPr latinLnBrk="0">
              <a:defRPr kumimoji="1" lang="ja-JP"/>
            </a:lvl5pPr>
            <a:lvl6pPr latinLnBrk="0">
              <a:defRPr kumimoji="1" lang="ja-JP" baseline="0"/>
            </a:lvl6pPr>
            <a:lvl7pPr latinLnBrk="0">
              <a:defRPr kumimoji="1" lang="ja-JP" baseline="0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7284" y="2514601"/>
            <a:ext cx="7431435" cy="2819400"/>
          </a:xfrm>
        </p:spPr>
        <p:txBody>
          <a:bodyPr anchor="b">
            <a:noAutofit/>
          </a:bodyPr>
          <a:lstStyle>
            <a:lvl1pPr algn="l" latinLnBrk="0">
              <a:defRPr kumimoji="1" lang="ja-JP" sz="66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8584" y="1340768"/>
            <a:ext cx="6688292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51497" y="1828800"/>
            <a:ext cx="3775169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62643" y="1828800"/>
            <a:ext cx="3777647" cy="4191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6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51497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 baseline="0"/>
            </a:lvl6pPr>
            <a:lvl7pPr latinLnBrk="0">
              <a:defRPr kumimoji="1" lang="ja-JP" sz="1400" baseline="0"/>
            </a:lvl7pPr>
            <a:lvl8pPr latinLnBrk="0">
              <a:defRPr kumimoji="1" lang="ja-JP" sz="1400" baseline="0"/>
            </a:lvl8pPr>
            <a:lvl9pPr latinLnBrk="0">
              <a:defRPr kumimoji="1" lang="ja-JP" sz="14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65122" y="1828800"/>
            <a:ext cx="3775169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65122" y="2667000"/>
            <a:ext cx="3775169" cy="33528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856" y="838200"/>
            <a:ext cx="5016220" cy="51816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400"/>
            </a:lvl6pPr>
            <a:lvl7pPr latinLnBrk="0">
              <a:defRPr kumimoji="1" lang="ja-JP" sz="1400"/>
            </a:lvl7pPr>
            <a:lvl8pPr latinLnBrk="0">
              <a:defRPr kumimoji="1" lang="ja-JP" sz="1400"/>
            </a:lvl8pPr>
            <a:lvl9pPr latinLnBrk="0">
              <a:defRPr kumimoji="1" lang="ja-JP"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985448" y="6453336"/>
            <a:ext cx="805073" cy="273049"/>
          </a:xfrm>
        </p:spPr>
        <p:txBody>
          <a:bodyPr/>
          <a:lstStyle/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8" y="458788"/>
            <a:ext cx="5385210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9926" y="2590800"/>
            <a:ext cx="2662930" cy="1924050"/>
          </a:xfrm>
        </p:spPr>
        <p:txBody>
          <a:bodyPr anchor="b">
            <a:normAutofit/>
          </a:bodyPr>
          <a:lstStyle>
            <a:lvl1pPr algn="l" latinLnBrk="0">
              <a:defRPr kumimoji="1" lang="ja-JP" sz="32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57571" y="836610"/>
            <a:ext cx="4768505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kumimoji="1" lang="ja-JP" sz="24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9926" y="4648200"/>
            <a:ext cx="266293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kumimoji="1" lang="ja-JP" sz="16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64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51497" y="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51497" y="1828800"/>
            <a:ext cx="780300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  <a:p>
            <a:pPr lvl="5"/>
            <a:r>
              <a:rPr kumimoji="1" lang="ja-JP" dirty="0"/>
              <a:t>第 6 レベル</a:t>
            </a:r>
          </a:p>
          <a:p>
            <a:pPr lvl="6"/>
            <a:r>
              <a:rPr kumimoji="1" lang="ja-JP" dirty="0"/>
              <a:t>第 7 レベル</a:t>
            </a:r>
          </a:p>
          <a:p>
            <a:pPr lvl="7"/>
            <a:r>
              <a:rPr kumimoji="1" lang="ja-JP" dirty="0"/>
              <a:t>第 8 レベル</a:t>
            </a:r>
          </a:p>
          <a:p>
            <a:pPr lvl="8"/>
            <a:r>
              <a:rPr kumimoji="1" lang="ja-JP" dirty="0"/>
              <a:t>第 9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96645" y="6172201"/>
            <a:ext cx="107282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CC23E288-F0DF-44B8-9047-08D1E890C72F}" type="datetimeFigureOut">
              <a:rPr kumimoji="1" lang="ja-JP" altLang="en-US" smtClean="0"/>
              <a:t>2016/5/13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1497" y="6172201"/>
            <a:ext cx="55772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85448" y="6453336"/>
            <a:ext cx="80507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100">
                <a:solidFill>
                  <a:schemeClr val="tx1"/>
                </a:solidFill>
                <a:latin typeface="Arial Black" pitchFamily="34" charset="0"/>
                <a:ea typeface="HGｺﾞｼｯｸE" pitchFamily="49" charset="-128"/>
                <a:cs typeface="Meiryo UI" panose="020B0604030504040204" pitchFamily="50" charset="-128"/>
              </a:defRPr>
            </a:lvl1pPr>
          </a:lstStyle>
          <a:p>
            <a:fld id="{8E1EEE40-1E82-41A4-9C31-6C8233356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気候変動テキスト</a:t>
            </a:r>
            <a:endParaRPr kumimoji="1" lang="ja-JP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前書き</a:t>
            </a:r>
            <a:endParaRPr lang="ja-JP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本書について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2400" spc="600" smtClean="0">
                <a:solidFill>
                  <a:schemeClr val="accent1"/>
                </a:solidFill>
              </a:rPr>
              <a:t>気候変動テキスト</a:t>
            </a:r>
            <a:r>
              <a:rPr lang="en-US" altLang="ja-JP" sz="2400" spc="600" smtClean="0">
                <a:solidFill>
                  <a:schemeClr val="accent1"/>
                </a:solidFill>
              </a:rPr>
              <a:t/>
            </a:r>
            <a:br>
              <a:rPr lang="en-US" altLang="ja-JP" sz="2400" spc="600" smtClean="0">
                <a:solidFill>
                  <a:schemeClr val="accent1"/>
                </a:solidFill>
              </a:rPr>
            </a:br>
            <a:r>
              <a:rPr lang="ja-JP" altLang="en-US" sz="4800" b="1" spc="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  　　次</a:t>
            </a:r>
            <a:endParaRPr kumimoji="1" lang="ja-JP" altLang="en-US" sz="3600" b="1" spc="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気候変動テキスト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00FF">
              <a:alpha val="60000"/>
            </a:srgb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気候変動テキスト" id="{0E30BFF3-7B0F-4F51-A738-C7500BDDA968}" vid="{BC3269C6-0623-44B0-8F6F-372116BC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気候変動テキスト</Template>
  <TotalTime>4</TotalTime>
  <Words>11</Words>
  <Application>Microsoft Office PowerPoint</Application>
  <PresentationFormat>A4 210 x 297 mm</PresentationFormat>
  <Paragraphs>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HGｺﾞｼｯｸE</vt:lpstr>
      <vt:lpstr>Meiryo UI</vt:lpstr>
      <vt:lpstr>ＭＳ 明朝</vt:lpstr>
      <vt:lpstr>Arial</vt:lpstr>
      <vt:lpstr>Arial Black</vt:lpstr>
      <vt:lpstr>気候変動テキスト</vt:lpstr>
      <vt:lpstr>気候変動テキスト</vt:lpstr>
      <vt:lpstr>前書き</vt:lpstr>
      <vt:lpstr>本書について</vt:lpstr>
      <vt:lpstr>気候変動テキスト 目  　　次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気候変動テキスト</dc:title>
  <dc:creator>user</dc:creator>
  <cp:lastModifiedBy>user</cp:lastModifiedBy>
  <cp:revision>3</cp:revision>
  <dcterms:created xsi:type="dcterms:W3CDTF">2016-05-13T03:48:52Z</dcterms:created>
  <dcterms:modified xsi:type="dcterms:W3CDTF">2016-05-13T04:15:58Z</dcterms:modified>
</cp:coreProperties>
</file>