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sldIdLst>
    <p:sldId id="292" r:id="rId2"/>
    <p:sldId id="293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</p:sldIdLst>
  <p:sldSz cx="9906000" cy="6858000" type="A4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0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237283" y="1371600"/>
            <a:ext cx="7431435" cy="3505200"/>
          </a:xfrm>
        </p:spPr>
        <p:txBody>
          <a:bodyPr>
            <a:noAutofit/>
          </a:bodyPr>
          <a:lstStyle>
            <a:lvl1pPr latinLnBrk="0">
              <a:defRPr kumimoji="1" lang="ja-JP" sz="7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37283" y="4953000"/>
            <a:ext cx="6688292" cy="10668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kumimoji="1" lang="ja-JP" sz="2400">
                <a:solidFill>
                  <a:schemeClr val="tx1"/>
                </a:solidFill>
              </a:defRPr>
            </a:lvl1pPr>
            <a:lvl2pPr marL="4572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002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51497" y="0"/>
            <a:ext cx="7803007" cy="1143000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051497" y="1828800"/>
            <a:ext cx="7803007" cy="4191000"/>
          </a:xfrm>
        </p:spPr>
        <p:txBody>
          <a:bodyPr vert="eaVert"/>
          <a:lstStyle>
            <a:lvl5pPr latinLnBrk="0">
              <a:defRPr kumimoji="1" lang="ja-JP"/>
            </a:lvl5pPr>
            <a:lvl6pPr latinLnBrk="0">
              <a:defRPr kumimoji="1" lang="ja-JP" baseline="0"/>
            </a:lvl6pPr>
            <a:lvl7pPr latinLnBrk="0">
              <a:defRPr kumimoji="1" lang="ja-JP" baseline="0"/>
            </a:lvl7pPr>
            <a:lvl8pPr latinLnBrk="0">
              <a:defRPr kumimoji="1" lang="ja-JP" baseline="0"/>
            </a:lvl8pPr>
            <a:lvl9pPr latinLnBrk="0">
              <a:defRPr kumimoji="1" lang="ja-JP" baseline="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985448" y="6453336"/>
            <a:ext cx="805073" cy="273049"/>
          </a:xfrm>
        </p:spPr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135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925574" y="533400"/>
            <a:ext cx="1114715" cy="5592764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237282" y="533400"/>
            <a:ext cx="6564435" cy="5592764"/>
          </a:xfrm>
        </p:spPr>
        <p:txBody>
          <a:bodyPr vert="eaVert"/>
          <a:lstStyle>
            <a:lvl5pPr latinLnBrk="0">
              <a:defRPr kumimoji="1" lang="ja-JP"/>
            </a:lvl5pPr>
            <a:lvl6pPr latinLnBrk="0">
              <a:defRPr kumimoji="1" lang="ja-JP"/>
            </a:lvl6pPr>
            <a:lvl7pPr latinLnBrk="0">
              <a:defRPr kumimoji="1" lang="ja-JP"/>
            </a:lvl7pPr>
            <a:lvl8pPr latinLnBrk="0">
              <a:defRPr kumimoji="1" lang="ja-JP"/>
            </a:lvl8pPr>
            <a:lvl9pPr latinLnBrk="0">
              <a:defRPr kumimoji="1" lang="ja-JP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985448" y="6453336"/>
            <a:ext cx="805073" cy="273049"/>
          </a:xfrm>
        </p:spPr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541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51497" y="0"/>
            <a:ext cx="7803007" cy="1143000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51497" y="1828800"/>
            <a:ext cx="7803007" cy="4191000"/>
          </a:xfrm>
        </p:spPr>
        <p:txBody>
          <a:bodyPr/>
          <a:lstStyle>
            <a:lvl5pPr latinLnBrk="0">
              <a:defRPr kumimoji="1" lang="ja-JP"/>
            </a:lvl5pPr>
            <a:lvl6pPr latinLnBrk="0">
              <a:defRPr kumimoji="1" lang="ja-JP" baseline="0"/>
            </a:lvl6pPr>
            <a:lvl7pPr latinLnBrk="0">
              <a:defRPr kumimoji="1" lang="ja-JP" baseline="0"/>
            </a:lvl7pPr>
            <a:lvl8pPr latinLnBrk="0">
              <a:defRPr kumimoji="1" lang="ja-JP" baseline="0"/>
            </a:lvl8pPr>
            <a:lvl9pPr latinLnBrk="0">
              <a:defRPr kumimoji="1" lang="ja-JP" baseline="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985448" y="6453336"/>
            <a:ext cx="805073" cy="273049"/>
          </a:xfrm>
        </p:spPr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3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37284" y="2514601"/>
            <a:ext cx="7431435" cy="2819400"/>
          </a:xfrm>
        </p:spPr>
        <p:txBody>
          <a:bodyPr anchor="b">
            <a:noAutofit/>
          </a:bodyPr>
          <a:lstStyle>
            <a:lvl1pPr algn="l" latinLnBrk="0">
              <a:defRPr kumimoji="1" lang="ja-JP" sz="6600" b="0" cap="none" baseline="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08584" y="1340768"/>
            <a:ext cx="6688292" cy="1143000"/>
          </a:xfrm>
        </p:spPr>
        <p:txBody>
          <a:bodyPr anchor="t">
            <a:normAutofit/>
          </a:bodyPr>
          <a:lstStyle>
            <a:lvl1pPr marL="0" indent="0" latinLnBrk="0">
              <a:spcBef>
                <a:spcPts val="0"/>
              </a:spcBef>
              <a:buNone/>
              <a:defRPr kumimoji="1" lang="ja-JP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kumimoji="1" lang="ja-JP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kumimoji="1" lang="ja-JP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985448" y="6453336"/>
            <a:ext cx="805073" cy="273049"/>
          </a:xfrm>
        </p:spPr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672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51497" y="0"/>
            <a:ext cx="7803007" cy="1143000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051497" y="1828800"/>
            <a:ext cx="3775169" cy="4191000"/>
          </a:xfrm>
        </p:spPr>
        <p:txBody>
          <a:bodyPr>
            <a:normAutofit/>
          </a:bodyPr>
          <a:lstStyle>
            <a:lvl1pPr latinLnBrk="0">
              <a:defRPr kumimoji="1" lang="ja-JP" sz="2000"/>
            </a:lvl1pPr>
            <a:lvl2pPr latinLnBrk="0">
              <a:defRPr kumimoji="1" lang="ja-JP" sz="1800"/>
            </a:lvl2pPr>
            <a:lvl3pPr latinLnBrk="0">
              <a:defRPr kumimoji="1" lang="ja-JP" sz="1600"/>
            </a:lvl3pPr>
            <a:lvl4pPr latinLnBrk="0">
              <a:defRPr kumimoji="1" lang="ja-JP" sz="1400"/>
            </a:lvl4pPr>
            <a:lvl5pPr latinLnBrk="0">
              <a:defRPr kumimoji="1" lang="ja-JP" sz="1400"/>
            </a:lvl5pPr>
            <a:lvl6pPr latinLnBrk="0">
              <a:defRPr kumimoji="1" lang="ja-JP" sz="1400"/>
            </a:lvl6pPr>
            <a:lvl7pPr latinLnBrk="0">
              <a:defRPr kumimoji="1" lang="ja-JP" sz="1400"/>
            </a:lvl7pPr>
            <a:lvl8pPr latinLnBrk="0">
              <a:defRPr kumimoji="1" lang="ja-JP" sz="1400"/>
            </a:lvl8pPr>
            <a:lvl9pPr latinLnBrk="0">
              <a:defRPr kumimoji="1" lang="ja-JP" sz="14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262643" y="1828800"/>
            <a:ext cx="3777647" cy="4191000"/>
          </a:xfrm>
        </p:spPr>
        <p:txBody>
          <a:bodyPr>
            <a:normAutofit/>
          </a:bodyPr>
          <a:lstStyle>
            <a:lvl1pPr latinLnBrk="0">
              <a:defRPr kumimoji="1" lang="ja-JP" sz="2000"/>
            </a:lvl1pPr>
            <a:lvl2pPr latinLnBrk="0">
              <a:defRPr kumimoji="1" lang="ja-JP" sz="1800"/>
            </a:lvl2pPr>
            <a:lvl3pPr latinLnBrk="0">
              <a:defRPr kumimoji="1" lang="ja-JP" sz="1600"/>
            </a:lvl3pPr>
            <a:lvl4pPr latinLnBrk="0">
              <a:defRPr kumimoji="1" lang="ja-JP" sz="1400"/>
            </a:lvl4pPr>
            <a:lvl5pPr latinLnBrk="0">
              <a:defRPr kumimoji="1" lang="ja-JP" sz="1400"/>
            </a:lvl5pPr>
            <a:lvl6pPr latinLnBrk="0">
              <a:defRPr kumimoji="1" lang="ja-JP" sz="1400"/>
            </a:lvl6pPr>
            <a:lvl7pPr latinLnBrk="0">
              <a:defRPr kumimoji="1" lang="ja-JP" sz="1400"/>
            </a:lvl7pPr>
            <a:lvl8pPr latinLnBrk="0">
              <a:defRPr kumimoji="1" lang="ja-JP" sz="1400"/>
            </a:lvl8pPr>
            <a:lvl9pPr latinLnBrk="0">
              <a:defRPr kumimoji="1" lang="ja-JP" sz="14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8985448" y="6453336"/>
            <a:ext cx="805073" cy="273049"/>
          </a:xfrm>
        </p:spPr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264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51497" y="0"/>
            <a:ext cx="7803007" cy="1143000"/>
          </a:xfrm>
        </p:spPr>
        <p:txBody>
          <a:bodyPr/>
          <a:lstStyle>
            <a:lvl1pPr latinLnBrk="0">
              <a:defRPr kumimoji="1" lang="ja-JP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51497" y="1828800"/>
            <a:ext cx="3775169" cy="762000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kumimoji="1" lang="ja-JP" sz="2400" b="0"/>
            </a:lvl1pPr>
            <a:lvl2pPr marL="457200" indent="0" latinLnBrk="0">
              <a:buNone/>
              <a:defRPr kumimoji="1" lang="ja-JP" sz="2000" b="1"/>
            </a:lvl2pPr>
            <a:lvl3pPr marL="914400" indent="0" latinLnBrk="0">
              <a:buNone/>
              <a:defRPr kumimoji="1" lang="ja-JP" sz="1800" b="1"/>
            </a:lvl3pPr>
            <a:lvl4pPr marL="1371600" indent="0" latinLnBrk="0">
              <a:buNone/>
              <a:defRPr kumimoji="1" lang="ja-JP" sz="1600" b="1"/>
            </a:lvl4pPr>
            <a:lvl5pPr marL="1828800" indent="0" latinLnBrk="0">
              <a:buNone/>
              <a:defRPr kumimoji="1" lang="ja-JP" sz="1600" b="1"/>
            </a:lvl5pPr>
            <a:lvl6pPr marL="2286000" indent="0" latinLnBrk="0">
              <a:buNone/>
              <a:defRPr kumimoji="1" lang="ja-JP" sz="1600" b="1"/>
            </a:lvl6pPr>
            <a:lvl7pPr marL="2743200" indent="0" latinLnBrk="0">
              <a:buNone/>
              <a:defRPr kumimoji="1" lang="ja-JP" sz="1600" b="1"/>
            </a:lvl7pPr>
            <a:lvl8pPr marL="3200400" indent="0" latinLnBrk="0">
              <a:buNone/>
              <a:defRPr kumimoji="1" lang="ja-JP" sz="1600" b="1"/>
            </a:lvl8pPr>
            <a:lvl9pPr marL="3657600" indent="0" latinLnBrk="0">
              <a:buNone/>
              <a:defRPr kumimoji="1" lang="ja-JP"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051497" y="2667000"/>
            <a:ext cx="3775169" cy="3352800"/>
          </a:xfrm>
        </p:spPr>
        <p:txBody>
          <a:bodyPr>
            <a:normAutofit/>
          </a:bodyPr>
          <a:lstStyle>
            <a:lvl1pPr latinLnBrk="0">
              <a:defRPr kumimoji="1" lang="ja-JP" sz="2000"/>
            </a:lvl1pPr>
            <a:lvl2pPr latinLnBrk="0">
              <a:defRPr kumimoji="1" lang="ja-JP" sz="1800"/>
            </a:lvl2pPr>
            <a:lvl3pPr latinLnBrk="0">
              <a:defRPr kumimoji="1" lang="ja-JP" sz="1600"/>
            </a:lvl3pPr>
            <a:lvl4pPr latinLnBrk="0">
              <a:defRPr kumimoji="1" lang="ja-JP" sz="1400"/>
            </a:lvl4pPr>
            <a:lvl5pPr latinLnBrk="0">
              <a:defRPr kumimoji="1" lang="ja-JP" sz="1400"/>
            </a:lvl5pPr>
            <a:lvl6pPr latinLnBrk="0">
              <a:defRPr kumimoji="1" lang="ja-JP" sz="1400" baseline="0"/>
            </a:lvl6pPr>
            <a:lvl7pPr latinLnBrk="0">
              <a:defRPr kumimoji="1" lang="ja-JP" sz="1400" baseline="0"/>
            </a:lvl7pPr>
            <a:lvl8pPr latinLnBrk="0">
              <a:defRPr kumimoji="1" lang="ja-JP" sz="1400" baseline="0"/>
            </a:lvl8pPr>
            <a:lvl9pPr latinLnBrk="0">
              <a:defRPr kumimoji="1" lang="ja-JP" sz="1400" baseline="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265122" y="1828800"/>
            <a:ext cx="3775169" cy="762000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kumimoji="1" lang="ja-JP" sz="2400" b="0"/>
            </a:lvl1pPr>
            <a:lvl2pPr marL="457200" indent="0" latinLnBrk="0">
              <a:buNone/>
              <a:defRPr kumimoji="1" lang="ja-JP" sz="2000" b="1"/>
            </a:lvl2pPr>
            <a:lvl3pPr marL="914400" indent="0" latinLnBrk="0">
              <a:buNone/>
              <a:defRPr kumimoji="1" lang="ja-JP" sz="1800" b="1"/>
            </a:lvl3pPr>
            <a:lvl4pPr marL="1371600" indent="0" latinLnBrk="0">
              <a:buNone/>
              <a:defRPr kumimoji="1" lang="ja-JP" sz="1600" b="1"/>
            </a:lvl4pPr>
            <a:lvl5pPr marL="1828800" indent="0" latinLnBrk="0">
              <a:buNone/>
              <a:defRPr kumimoji="1" lang="ja-JP" sz="1600" b="1"/>
            </a:lvl5pPr>
            <a:lvl6pPr marL="2286000" indent="0" latinLnBrk="0">
              <a:buNone/>
              <a:defRPr kumimoji="1" lang="ja-JP" sz="1600" b="1"/>
            </a:lvl6pPr>
            <a:lvl7pPr marL="2743200" indent="0" latinLnBrk="0">
              <a:buNone/>
              <a:defRPr kumimoji="1" lang="ja-JP" sz="1600" b="1"/>
            </a:lvl7pPr>
            <a:lvl8pPr marL="3200400" indent="0" latinLnBrk="0">
              <a:buNone/>
              <a:defRPr kumimoji="1" lang="ja-JP" sz="1600" b="1"/>
            </a:lvl8pPr>
            <a:lvl9pPr marL="3657600" indent="0" latinLnBrk="0">
              <a:buNone/>
              <a:defRPr kumimoji="1" lang="ja-JP"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265122" y="2667000"/>
            <a:ext cx="3775169" cy="3352800"/>
          </a:xfrm>
        </p:spPr>
        <p:txBody>
          <a:bodyPr>
            <a:normAutofit/>
          </a:bodyPr>
          <a:lstStyle>
            <a:lvl1pPr latinLnBrk="0">
              <a:defRPr kumimoji="1" lang="ja-JP" sz="2000"/>
            </a:lvl1pPr>
            <a:lvl2pPr latinLnBrk="0">
              <a:defRPr kumimoji="1" lang="ja-JP" sz="1800"/>
            </a:lvl2pPr>
            <a:lvl3pPr latinLnBrk="0">
              <a:defRPr kumimoji="1" lang="ja-JP" sz="1600"/>
            </a:lvl3pPr>
            <a:lvl4pPr latinLnBrk="0">
              <a:defRPr kumimoji="1" lang="ja-JP" sz="1400"/>
            </a:lvl4pPr>
            <a:lvl5pPr latinLnBrk="0">
              <a:defRPr kumimoji="1" lang="ja-JP" sz="1400"/>
            </a:lvl5pPr>
            <a:lvl6pPr latinLnBrk="0">
              <a:defRPr kumimoji="1" lang="ja-JP" sz="1400"/>
            </a:lvl6pPr>
            <a:lvl7pPr latinLnBrk="0">
              <a:defRPr kumimoji="1" lang="ja-JP" sz="1400"/>
            </a:lvl7pPr>
            <a:lvl8pPr latinLnBrk="0">
              <a:defRPr kumimoji="1" lang="ja-JP" sz="1400"/>
            </a:lvl8pPr>
            <a:lvl9pPr latinLnBrk="0">
              <a:defRPr kumimoji="1" lang="ja-JP" sz="14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8985448" y="6453336"/>
            <a:ext cx="805073" cy="273049"/>
          </a:xfrm>
        </p:spPr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942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51497" y="0"/>
            <a:ext cx="7803007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985448" y="6453336"/>
            <a:ext cx="805073" cy="273049"/>
          </a:xfrm>
        </p:spPr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69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985448" y="6453336"/>
            <a:ext cx="805073" cy="273049"/>
          </a:xfrm>
        </p:spPr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986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79926" y="2590800"/>
            <a:ext cx="2662930" cy="1924050"/>
          </a:xfrm>
        </p:spPr>
        <p:txBody>
          <a:bodyPr anchor="b">
            <a:normAutofit/>
          </a:bodyPr>
          <a:lstStyle>
            <a:lvl1pPr algn="l" latinLnBrk="0">
              <a:defRPr kumimoji="1" lang="ja-JP" sz="3200" b="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09856" y="838200"/>
            <a:ext cx="5016220" cy="5181600"/>
          </a:xfrm>
        </p:spPr>
        <p:txBody>
          <a:bodyPr>
            <a:normAutofit/>
          </a:bodyPr>
          <a:lstStyle>
            <a:lvl1pPr latinLnBrk="0">
              <a:defRPr kumimoji="1" lang="ja-JP" sz="2000"/>
            </a:lvl1pPr>
            <a:lvl2pPr latinLnBrk="0">
              <a:defRPr kumimoji="1" lang="ja-JP" sz="1800"/>
            </a:lvl2pPr>
            <a:lvl3pPr latinLnBrk="0">
              <a:defRPr kumimoji="1" lang="ja-JP" sz="1600"/>
            </a:lvl3pPr>
            <a:lvl4pPr latinLnBrk="0">
              <a:defRPr kumimoji="1" lang="ja-JP" sz="1400"/>
            </a:lvl4pPr>
            <a:lvl5pPr latinLnBrk="0">
              <a:defRPr kumimoji="1" lang="ja-JP" sz="1400"/>
            </a:lvl5pPr>
            <a:lvl6pPr latinLnBrk="0">
              <a:defRPr kumimoji="1" lang="ja-JP" sz="1400"/>
            </a:lvl6pPr>
            <a:lvl7pPr latinLnBrk="0">
              <a:defRPr kumimoji="1" lang="ja-JP" sz="1400"/>
            </a:lvl7pPr>
            <a:lvl8pPr latinLnBrk="0">
              <a:defRPr kumimoji="1" lang="ja-JP" sz="1400"/>
            </a:lvl8pPr>
            <a:lvl9pPr latinLnBrk="0">
              <a:defRPr kumimoji="1" lang="ja-JP" sz="14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79926" y="4648200"/>
            <a:ext cx="266293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600"/>
              </a:spcBef>
              <a:buNone/>
              <a:defRPr kumimoji="1" lang="ja-JP" sz="1600"/>
            </a:lvl1pPr>
            <a:lvl2pPr marL="457200" indent="0" latinLnBrk="0">
              <a:buNone/>
              <a:defRPr kumimoji="1" lang="ja-JP" sz="1200"/>
            </a:lvl2pPr>
            <a:lvl3pPr marL="914400" indent="0" latinLnBrk="0">
              <a:buNone/>
              <a:defRPr kumimoji="1" lang="ja-JP" sz="1000"/>
            </a:lvl3pPr>
            <a:lvl4pPr marL="1371600" indent="0" latinLnBrk="0">
              <a:buNone/>
              <a:defRPr kumimoji="1" lang="ja-JP" sz="900"/>
            </a:lvl4pPr>
            <a:lvl5pPr marL="1828800" indent="0" latinLnBrk="0">
              <a:buNone/>
              <a:defRPr kumimoji="1" lang="ja-JP" sz="900"/>
            </a:lvl5pPr>
            <a:lvl6pPr marL="2286000" indent="0" latinLnBrk="0">
              <a:buNone/>
              <a:defRPr kumimoji="1" lang="ja-JP" sz="900"/>
            </a:lvl6pPr>
            <a:lvl7pPr marL="2743200" indent="0" latinLnBrk="0">
              <a:buNone/>
              <a:defRPr kumimoji="1" lang="ja-JP" sz="900"/>
            </a:lvl7pPr>
            <a:lvl8pPr marL="3200400" indent="0" latinLnBrk="0">
              <a:buNone/>
              <a:defRPr kumimoji="1" lang="ja-JP" sz="900"/>
            </a:lvl8pPr>
            <a:lvl9pPr marL="3657600" indent="0" latinLnBrk="0">
              <a:buNone/>
              <a:defRPr kumimoji="1" lang="ja-JP"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>
          <a:xfrm>
            <a:off x="8985448" y="6453336"/>
            <a:ext cx="805073" cy="273049"/>
          </a:xfrm>
        </p:spPr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3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928" y="458788"/>
            <a:ext cx="5385210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79926" y="2590800"/>
            <a:ext cx="2662930" cy="1924050"/>
          </a:xfrm>
        </p:spPr>
        <p:txBody>
          <a:bodyPr anchor="b">
            <a:normAutofit/>
          </a:bodyPr>
          <a:lstStyle>
            <a:lvl1pPr algn="l" latinLnBrk="0">
              <a:defRPr kumimoji="1" lang="ja-JP" sz="3200" b="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4457571" y="836610"/>
            <a:ext cx="4768505" cy="518319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 latinLnBrk="0">
              <a:buNone/>
              <a:defRPr kumimoji="1" lang="ja-JP" sz="2400"/>
            </a:lvl1pPr>
            <a:lvl2pPr marL="457200" indent="0" latinLnBrk="0">
              <a:buNone/>
              <a:defRPr kumimoji="1" lang="ja-JP" sz="2800"/>
            </a:lvl2pPr>
            <a:lvl3pPr marL="914400" indent="0" latinLnBrk="0">
              <a:buNone/>
              <a:defRPr kumimoji="1" lang="ja-JP" sz="2400"/>
            </a:lvl3pPr>
            <a:lvl4pPr marL="1371600" indent="0" latinLnBrk="0">
              <a:buNone/>
              <a:defRPr kumimoji="1" lang="ja-JP" sz="2000"/>
            </a:lvl4pPr>
            <a:lvl5pPr marL="1828800" indent="0" latinLnBrk="0">
              <a:buNone/>
              <a:defRPr kumimoji="1" lang="ja-JP" sz="2000"/>
            </a:lvl5pPr>
            <a:lvl6pPr marL="2286000" indent="0" latinLnBrk="0">
              <a:buNone/>
              <a:defRPr kumimoji="1" lang="ja-JP" sz="2000"/>
            </a:lvl6pPr>
            <a:lvl7pPr marL="2743200" indent="0" latinLnBrk="0">
              <a:buNone/>
              <a:defRPr kumimoji="1" lang="ja-JP" sz="2000"/>
            </a:lvl7pPr>
            <a:lvl8pPr marL="3200400" indent="0" latinLnBrk="0">
              <a:buNone/>
              <a:defRPr kumimoji="1" lang="ja-JP" sz="2000"/>
            </a:lvl8pPr>
            <a:lvl9pPr marL="3657600" indent="0" latinLnBrk="0">
              <a:buNone/>
              <a:defRPr kumimoji="1" lang="ja-JP" sz="2000"/>
            </a:lvl9pPr>
          </a:lstStyle>
          <a:p>
            <a:r>
              <a:rPr kumimoji="1" lang="ja-JP" altLang="en-US" smtClean="0"/>
              <a:t>図を追加</a:t>
            </a:r>
            <a:endParaRPr kumimoji="1" lang="ja-JP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79926" y="4648200"/>
            <a:ext cx="266293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600"/>
              </a:spcBef>
              <a:buNone/>
              <a:defRPr kumimoji="1" lang="ja-JP" sz="1600"/>
            </a:lvl1pPr>
            <a:lvl2pPr marL="457200" indent="0" latinLnBrk="0">
              <a:buNone/>
              <a:defRPr kumimoji="1" lang="ja-JP" sz="1200"/>
            </a:lvl2pPr>
            <a:lvl3pPr marL="914400" indent="0" latinLnBrk="0">
              <a:buNone/>
              <a:defRPr kumimoji="1" lang="ja-JP" sz="1000"/>
            </a:lvl3pPr>
            <a:lvl4pPr marL="1371600" indent="0" latinLnBrk="0">
              <a:buNone/>
              <a:defRPr kumimoji="1" lang="ja-JP" sz="900"/>
            </a:lvl4pPr>
            <a:lvl5pPr marL="1828800" indent="0" latinLnBrk="0">
              <a:buNone/>
              <a:defRPr kumimoji="1" lang="ja-JP" sz="900"/>
            </a:lvl5pPr>
            <a:lvl6pPr marL="2286000" indent="0" latinLnBrk="0">
              <a:buNone/>
              <a:defRPr kumimoji="1" lang="ja-JP" sz="900"/>
            </a:lvl6pPr>
            <a:lvl7pPr marL="2743200" indent="0" latinLnBrk="0">
              <a:buNone/>
              <a:defRPr kumimoji="1" lang="ja-JP" sz="900"/>
            </a:lvl7pPr>
            <a:lvl8pPr marL="3200400" indent="0" latinLnBrk="0">
              <a:buNone/>
              <a:defRPr kumimoji="1" lang="ja-JP" sz="900"/>
            </a:lvl8pPr>
            <a:lvl9pPr marL="3657600" indent="0" latinLnBrk="0">
              <a:buNone/>
              <a:defRPr kumimoji="1" lang="ja-JP"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93645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051497" y="0"/>
            <a:ext cx="7803007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ja-JP" dirty="0"/>
              <a:t>マスター タイトルのスタイルを編集するには、ここをクリック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51497" y="1828800"/>
            <a:ext cx="7803007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dirty="0"/>
              <a:t>マスター テキストのスタイルを編集するには、ここをクリック</a:t>
            </a:r>
          </a:p>
          <a:p>
            <a:pPr lvl="1"/>
            <a:r>
              <a:rPr kumimoji="1" lang="ja-JP" dirty="0"/>
              <a:t>第 2 レベル</a:t>
            </a:r>
          </a:p>
          <a:p>
            <a:pPr lvl="2"/>
            <a:r>
              <a:rPr kumimoji="1" lang="ja-JP" dirty="0"/>
              <a:t>第 3 レベル</a:t>
            </a:r>
          </a:p>
          <a:p>
            <a:pPr lvl="3"/>
            <a:r>
              <a:rPr kumimoji="1" lang="ja-JP" dirty="0"/>
              <a:t>第 4 レベル</a:t>
            </a:r>
          </a:p>
          <a:p>
            <a:pPr lvl="4"/>
            <a:r>
              <a:rPr kumimoji="1" lang="ja-JP" dirty="0"/>
              <a:t>第 5 レベル</a:t>
            </a:r>
          </a:p>
          <a:p>
            <a:pPr lvl="5"/>
            <a:r>
              <a:rPr kumimoji="1" lang="ja-JP" dirty="0"/>
              <a:t>第 6 レベル</a:t>
            </a:r>
          </a:p>
          <a:p>
            <a:pPr lvl="6"/>
            <a:r>
              <a:rPr kumimoji="1" lang="ja-JP" dirty="0"/>
              <a:t>第 7 レベル</a:t>
            </a:r>
          </a:p>
          <a:p>
            <a:pPr lvl="7"/>
            <a:r>
              <a:rPr kumimoji="1" lang="ja-JP" dirty="0"/>
              <a:t>第 8 レベル</a:t>
            </a:r>
          </a:p>
          <a:p>
            <a:pPr lvl="8"/>
            <a:r>
              <a:rPr kumimoji="1" lang="ja-JP" dirty="0"/>
              <a:t>第 9 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996645" y="6172201"/>
            <a:ext cx="1072827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kumimoji="1" lang="ja-JP" sz="10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1497" y="6172201"/>
            <a:ext cx="5577203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kumimoji="1" lang="ja-JP" sz="10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985448" y="6453336"/>
            <a:ext cx="805073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kumimoji="1" lang="ja-JP" sz="1100">
                <a:solidFill>
                  <a:schemeClr val="tx1"/>
                </a:solidFill>
                <a:latin typeface="Arial Black" pitchFamily="34" charset="0"/>
                <a:ea typeface="HGｺﾞｼｯｸE" pitchFamily="49" charset="-128"/>
                <a:cs typeface="Meiryo UI" panose="020B0604030504040204" pitchFamily="50" charset="-128"/>
              </a:defRPr>
            </a:lvl1pPr>
          </a:lstStyle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65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lang="ja-JP" sz="32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kumimoji="1" lang="ja-JP" sz="20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kumimoji="1" lang="ja-JP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kumimoji="1" lang="ja-JP" sz="16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kumimoji="1" lang="ja-JP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kumimoji="1" lang="ja-JP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kumimoji="1" lang="ja-JP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kumimoji="1" lang="ja-JP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kumimoji="1" lang="ja-JP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kumimoji="1" lang="ja-JP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9pPr>
    </p:bodyStyle>
    <p:otherStyle>
      <a:defPPr>
        <a:defRPr kumimoji="1" lang="ja-JP"/>
      </a:defPPr>
      <a:lvl1pPr marL="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4400" smtClean="0"/>
              <a:t>第</a:t>
            </a:r>
            <a:r>
              <a:rPr kumimoji="1" lang="en-US" altLang="ja-JP" sz="4400" smtClean="0"/>
              <a:t>3</a:t>
            </a:r>
            <a:r>
              <a:rPr kumimoji="1" lang="ja-JP" altLang="en-US" sz="4400" smtClean="0"/>
              <a:t>章</a:t>
            </a:r>
            <a:r>
              <a:rPr kumimoji="1" lang="ja-JP" altLang="en-US" sz="3600" smtClean="0"/>
              <a:t>　</a:t>
            </a:r>
            <a:r>
              <a:rPr kumimoji="1" lang="ja-JP" altLang="en-US" sz="8000" smtClean="0"/>
              <a:t>気候変動、</a:t>
            </a:r>
            <a:r>
              <a:rPr kumimoji="1" lang="en-US" altLang="ja-JP" sz="8000" smtClean="0"/>
              <a:t/>
            </a:r>
            <a:br>
              <a:rPr kumimoji="1" lang="en-US" altLang="ja-JP" sz="8000" smtClean="0"/>
            </a:br>
            <a:r>
              <a:rPr lang="ja-JP" altLang="en-US" sz="8000" smtClean="0"/>
              <a:t>　　　　　</a:t>
            </a:r>
            <a:r>
              <a:rPr kumimoji="1" lang="ja-JP" altLang="en-US" sz="8000" smtClean="0"/>
              <a:t>その影響</a:t>
            </a:r>
            <a:endParaRPr kumimoji="1" lang="ja-JP" altLang="en-US" sz="80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0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</p:transition>
    </mc:Choice>
    <mc:Fallback xmlns="">
      <p:transition spd="slow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smtClean="0"/>
              <a:t>日本の</a:t>
            </a:r>
            <a:r>
              <a:rPr kumimoji="1" lang="ja-JP" altLang="en-US" b="1" smtClean="0"/>
              <a:t>気候の</a:t>
            </a:r>
            <a:r>
              <a:rPr kumimoji="1" lang="en-US" altLang="ja-JP" b="1" smtClean="0"/>
              <a:t/>
            </a:r>
            <a:br>
              <a:rPr kumimoji="1" lang="en-US" altLang="ja-JP" b="1" smtClean="0"/>
            </a:br>
            <a:r>
              <a:rPr kumimoji="1" lang="ja-JP" altLang="en-US" b="1" smtClean="0"/>
              <a:t>将来予測</a:t>
            </a:r>
            <a:endParaRPr kumimoji="1"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4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smtClean="0"/>
              <a:t>日本の</a:t>
            </a:r>
            <a:r>
              <a:rPr kumimoji="1" lang="ja-JP" altLang="en-US" b="1" smtClean="0"/>
              <a:t>気候の</a:t>
            </a:r>
            <a:r>
              <a:rPr kumimoji="1" lang="en-US" altLang="ja-JP" b="1" smtClean="0"/>
              <a:t/>
            </a:r>
            <a:br>
              <a:rPr kumimoji="1" lang="en-US" altLang="ja-JP" b="1" smtClean="0"/>
            </a:br>
            <a:r>
              <a:rPr kumimoji="1" lang="ja-JP" altLang="en-US" b="1" smtClean="0"/>
              <a:t>将来予測</a:t>
            </a:r>
            <a:endParaRPr kumimoji="1"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mtClean="0"/>
              <a:t>気候変動に</a:t>
            </a:r>
            <a:r>
              <a:rPr lang="en-US" altLang="ja-JP" smtClean="0"/>
              <a:t/>
            </a:r>
            <a:br>
              <a:rPr lang="en-US" altLang="ja-JP" smtClean="0"/>
            </a:br>
            <a:r>
              <a:rPr lang="ja-JP" altLang="en-US" smtClean="0"/>
              <a:t>よる影響</a:t>
            </a:r>
            <a:r>
              <a:rPr lang="en-US" altLang="ja-JP" smtClean="0"/>
              <a:t/>
            </a:r>
            <a:br>
              <a:rPr lang="en-US" altLang="ja-JP" smtClean="0"/>
            </a:br>
            <a:r>
              <a:rPr lang="ja-JP" altLang="en-US" sz="4000" b="1" i="1" smtClean="0"/>
              <a:t>■</a:t>
            </a:r>
            <a:r>
              <a:rPr lang="ja-JP" altLang="en-US" sz="4000" b="1" smtClean="0"/>
              <a:t>食料■</a:t>
            </a:r>
            <a:endParaRPr lang="ja-JP" altLang="en-US" sz="4000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b="1" smtClean="0">
                <a:solidFill>
                  <a:schemeClr val="accent6"/>
                </a:solidFill>
              </a:rPr>
              <a:t>国内で既に観測されている影響</a:t>
            </a:r>
            <a:r>
              <a:rPr lang="ja-JP" altLang="en-US" b="1" smtClean="0"/>
              <a:t>■農業■</a:t>
            </a:r>
            <a:r>
              <a:rPr lang="en-US" altLang="ja-JP" b="1" smtClean="0"/>
              <a:t/>
            </a:r>
            <a:br>
              <a:rPr lang="en-US" altLang="ja-JP" b="1" smtClean="0"/>
            </a:br>
            <a:r>
              <a:rPr lang="ja-JP" altLang="en-US" sz="2800" smtClean="0"/>
              <a:t>高温による作物の異常</a:t>
            </a:r>
            <a:endParaRPr kumimoji="1" lang="ja-JP" altLang="en-US" sz="44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7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b="1" smtClean="0">
                <a:solidFill>
                  <a:schemeClr val="accent6"/>
                </a:solidFill>
              </a:rPr>
              <a:t>国内で既に観測されている影響</a:t>
            </a:r>
            <a:r>
              <a:rPr lang="ja-JP" altLang="en-US" b="1" smtClean="0"/>
              <a:t>■畜産業■</a:t>
            </a:r>
            <a:r>
              <a:rPr lang="en-US" altLang="ja-JP" b="1" smtClean="0"/>
              <a:t/>
            </a:r>
            <a:br>
              <a:rPr lang="en-US" altLang="ja-JP" b="1" smtClean="0"/>
            </a:br>
            <a:r>
              <a:rPr lang="ja-JP" altLang="en-US" sz="2800" smtClean="0"/>
              <a:t>暑熱による家畜死亡数の増加</a:t>
            </a:r>
            <a:endParaRPr kumimoji="1" lang="ja-JP" altLang="en-US" sz="2800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2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b="1" smtClean="0">
                <a:solidFill>
                  <a:schemeClr val="accent6"/>
                </a:solidFill>
              </a:rPr>
              <a:t>国内で既に観測されている影響</a:t>
            </a:r>
            <a:r>
              <a:rPr lang="ja-JP" altLang="en-US" b="1" smtClean="0"/>
              <a:t>■水産業■</a:t>
            </a:r>
            <a:r>
              <a:rPr lang="en-US" altLang="ja-JP" b="1" smtClean="0"/>
              <a:t/>
            </a:r>
            <a:br>
              <a:rPr lang="en-US" altLang="ja-JP" b="1" smtClean="0"/>
            </a:br>
            <a:r>
              <a:rPr lang="ja-JP" altLang="en-US" sz="2800" smtClean="0"/>
              <a:t>日本海のサワラ漁獲量の変化</a:t>
            </a:r>
            <a:endParaRPr kumimoji="1" lang="ja-JP" altLang="en-US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ja-JP" altLang="en-US" smtClean="0"/>
              <a:t>気候変動に</a:t>
            </a:r>
            <a:r>
              <a:rPr lang="en-US" altLang="ja-JP" smtClean="0"/>
              <a:t/>
            </a:r>
            <a:br>
              <a:rPr lang="en-US" altLang="ja-JP" smtClean="0"/>
            </a:br>
            <a:r>
              <a:rPr lang="ja-JP" altLang="en-US" smtClean="0"/>
              <a:t>よる影響</a:t>
            </a:r>
            <a:r>
              <a:rPr lang="en-US" altLang="ja-JP" b="1" i="1" smtClean="0"/>
              <a:t/>
            </a:r>
            <a:br>
              <a:rPr lang="en-US" altLang="ja-JP" b="1" i="1" smtClean="0"/>
            </a:br>
            <a:r>
              <a:rPr lang="ja-JP" altLang="en-US" b="1" i="1" smtClean="0"/>
              <a:t>■</a:t>
            </a:r>
            <a:r>
              <a:rPr lang="ja-JP" altLang="en-US" sz="4400" b="1" smtClean="0"/>
              <a:t>水環境・水資源■</a:t>
            </a:r>
            <a:endParaRPr lang="ja-JP" altLang="en-US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4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b="1" smtClean="0">
                <a:solidFill>
                  <a:schemeClr val="accent6"/>
                </a:solidFill>
              </a:rPr>
              <a:t>国内で既に観測されている影響</a:t>
            </a:r>
            <a:r>
              <a:rPr lang="ja-JP" altLang="en-US" b="1" smtClean="0"/>
              <a:t>■水環境</a:t>
            </a:r>
            <a:r>
              <a:rPr lang="ja-JP" altLang="en-US" sz="4000" b="1" smtClean="0"/>
              <a:t>■</a:t>
            </a:r>
            <a:r>
              <a:rPr lang="en-US" altLang="ja-JP" sz="4000" b="1" smtClean="0"/>
              <a:t/>
            </a:r>
            <a:br>
              <a:rPr lang="en-US" altLang="ja-JP" sz="4000" b="1" smtClean="0"/>
            </a:br>
            <a:r>
              <a:rPr lang="ja-JP" altLang="en-US" sz="2800" smtClean="0"/>
              <a:t>琵琶湖低層への酸素供給量の低下</a:t>
            </a:r>
            <a:endParaRPr kumimoji="1" lang="ja-JP" altLang="en-US" sz="36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b="1" smtClean="0">
                <a:solidFill>
                  <a:schemeClr val="accent6"/>
                </a:solidFill>
              </a:rPr>
              <a:t>国内で既に観測されている影響</a:t>
            </a:r>
            <a:r>
              <a:rPr lang="ja-JP" altLang="en-US" b="1" smtClean="0"/>
              <a:t>■水資源</a:t>
            </a:r>
            <a:r>
              <a:rPr lang="ja-JP" altLang="en-US" sz="4000" b="1" smtClean="0"/>
              <a:t>■</a:t>
            </a:r>
            <a:r>
              <a:rPr lang="en-US" altLang="ja-JP" sz="4000" b="1" smtClean="0"/>
              <a:t/>
            </a:r>
            <a:br>
              <a:rPr lang="en-US" altLang="ja-JP" sz="4000" b="1" smtClean="0"/>
            </a:br>
            <a:r>
              <a:rPr lang="ja-JP" altLang="en-US" sz="2800" smtClean="0"/>
              <a:t>渇水・洪水リスクの増大の可能性</a:t>
            </a:r>
            <a:endParaRPr kumimoji="1" lang="ja-JP" altLang="en-US" sz="36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6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3600" b="1" smtClean="0">
                <a:solidFill>
                  <a:srgbClr val="08CAC1"/>
                </a:solidFill>
              </a:rPr>
              <a:t>愛知県における取水制限の状況</a:t>
            </a:r>
            <a:endParaRPr lang="ja-JP" altLang="en-US" sz="4800" b="1" dirty="0">
              <a:solidFill>
                <a:srgbClr val="08CAC1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5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smtClean="0">
                <a:solidFill>
                  <a:schemeClr val="accent6"/>
                </a:solidFill>
              </a:rPr>
              <a:t>観測された</a:t>
            </a:r>
            <a:r>
              <a:rPr lang="ja-JP" altLang="en-US" b="1" smtClean="0"/>
              <a:t>影響や脆弱性</a:t>
            </a:r>
            <a:endParaRPr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7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ja-JP" altLang="en-US" smtClean="0"/>
              <a:t>気候変動に</a:t>
            </a:r>
            <a:r>
              <a:rPr lang="en-US" altLang="ja-JP" smtClean="0"/>
              <a:t/>
            </a:r>
            <a:br>
              <a:rPr lang="en-US" altLang="ja-JP" smtClean="0"/>
            </a:br>
            <a:r>
              <a:rPr lang="ja-JP" altLang="en-US" smtClean="0"/>
              <a:t>よる影響</a:t>
            </a:r>
            <a:r>
              <a:rPr lang="en-US" altLang="ja-JP" b="1" i="1" smtClean="0"/>
              <a:t/>
            </a:r>
            <a:br>
              <a:rPr lang="en-US" altLang="ja-JP" b="1" i="1" smtClean="0"/>
            </a:br>
            <a:r>
              <a:rPr lang="ja-JP" altLang="en-US" sz="4400" b="1" i="1" smtClean="0"/>
              <a:t>■</a:t>
            </a:r>
            <a:r>
              <a:rPr lang="ja-JP" altLang="en-US" sz="4400" b="1" smtClean="0"/>
              <a:t>自然</a:t>
            </a:r>
            <a:r>
              <a:rPr lang="en-US" altLang="ja-JP" sz="4400" b="1" smtClean="0"/>
              <a:t/>
            </a:r>
            <a:br>
              <a:rPr lang="en-US" altLang="ja-JP" sz="4400" b="1" smtClean="0"/>
            </a:br>
            <a:r>
              <a:rPr lang="ja-JP" altLang="en-US" sz="4400" b="1" smtClean="0"/>
              <a:t>　生態系■</a:t>
            </a:r>
            <a:endParaRPr lang="ja-JP" altLang="en-US" sz="40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9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b="1" smtClean="0">
                <a:solidFill>
                  <a:schemeClr val="accent6"/>
                </a:solidFill>
              </a:rPr>
              <a:t>国内で既に観測されている影響</a:t>
            </a:r>
            <a:r>
              <a:rPr lang="ja-JP" altLang="en-US" b="1" smtClean="0"/>
              <a:t>■森林・高山生態系</a:t>
            </a:r>
            <a:r>
              <a:rPr lang="ja-JP" altLang="en-US" sz="4000" b="1" smtClean="0"/>
              <a:t>■</a:t>
            </a:r>
            <a:r>
              <a:rPr lang="en-US" altLang="ja-JP" sz="4000" b="1" smtClean="0"/>
              <a:t/>
            </a:r>
            <a:br>
              <a:rPr lang="en-US" altLang="ja-JP" sz="4000" b="1" smtClean="0"/>
            </a:br>
            <a:r>
              <a:rPr lang="ja-JP" altLang="en-US" sz="2800" smtClean="0"/>
              <a:t>生物種の生育・生息域の変化</a:t>
            </a:r>
            <a:endParaRPr kumimoji="1" lang="ja-JP" altLang="en-US" sz="36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4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b="1" smtClean="0">
                <a:solidFill>
                  <a:schemeClr val="accent6"/>
                </a:solidFill>
              </a:rPr>
              <a:t>国内で既に観測されている影響</a:t>
            </a:r>
            <a:r>
              <a:rPr lang="ja-JP" altLang="en-US" b="1" smtClean="0"/>
              <a:t>■沿岸・海洋生態系</a:t>
            </a:r>
            <a:r>
              <a:rPr lang="ja-JP" altLang="en-US" sz="4000" b="1" smtClean="0"/>
              <a:t>■</a:t>
            </a:r>
            <a:r>
              <a:rPr lang="en-US" altLang="ja-JP" sz="4000" b="1" smtClean="0"/>
              <a:t/>
            </a:r>
            <a:br>
              <a:rPr lang="en-US" altLang="ja-JP" sz="4000" b="1" smtClean="0"/>
            </a:br>
            <a:r>
              <a:rPr lang="ja-JP" altLang="en-US" sz="2800" smtClean="0"/>
              <a:t>生物種の生息状況の変化</a:t>
            </a:r>
            <a:endParaRPr kumimoji="1" lang="ja-JP" altLang="en-US" sz="36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8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ja-JP" altLang="en-US" sz="2800" smtClean="0"/>
              <a:t>気候変動に</a:t>
            </a:r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ja-JP" altLang="en-US" sz="2800" smtClean="0"/>
              <a:t>よる影響</a:t>
            </a:r>
            <a:r>
              <a:rPr lang="en-US" altLang="ja-JP" sz="2800" b="1" i="1" smtClean="0"/>
              <a:t/>
            </a:r>
            <a:br>
              <a:rPr lang="en-US" altLang="ja-JP" sz="2800" b="1" i="1" smtClean="0"/>
            </a:br>
            <a:r>
              <a:rPr lang="ja-JP" altLang="en-US" sz="2800" b="1" i="1" smtClean="0"/>
              <a:t>■</a:t>
            </a:r>
            <a:r>
              <a:rPr lang="ja-JP" altLang="en-US" sz="3600" b="1" smtClean="0"/>
              <a:t>自然災害・沿岸域■</a:t>
            </a:r>
            <a:endParaRPr lang="ja-JP" altLang="en-US" sz="28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3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b="1" smtClean="0">
                <a:solidFill>
                  <a:schemeClr val="accent6"/>
                </a:solidFill>
              </a:rPr>
              <a:t>国内で既に観測されている影響</a:t>
            </a:r>
            <a:r>
              <a:rPr lang="ja-JP" altLang="en-US" b="1" smtClean="0"/>
              <a:t>■河川</a:t>
            </a:r>
            <a:r>
              <a:rPr lang="ja-JP" altLang="en-US" sz="4000" b="1" smtClean="0"/>
              <a:t>■</a:t>
            </a:r>
            <a:r>
              <a:rPr lang="en-US" altLang="ja-JP" sz="4000" b="1" smtClean="0"/>
              <a:t/>
            </a:r>
            <a:br>
              <a:rPr lang="en-US" altLang="ja-JP" sz="4000" b="1" smtClean="0"/>
            </a:br>
            <a:r>
              <a:rPr lang="ja-JP" altLang="en-US" sz="2800" smtClean="0"/>
              <a:t>豪雨頻度と被害額の増加</a:t>
            </a:r>
            <a:endParaRPr kumimoji="1" lang="ja-JP" altLang="en-US" sz="36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5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b="1" smtClean="0">
                <a:solidFill>
                  <a:schemeClr val="accent6"/>
                </a:solidFill>
              </a:rPr>
              <a:t>国内で既に観測されている影響</a:t>
            </a:r>
            <a:r>
              <a:rPr lang="ja-JP" altLang="en-US" b="1" smtClean="0"/>
              <a:t>■沿岸</a:t>
            </a:r>
            <a:r>
              <a:rPr lang="ja-JP" altLang="en-US" sz="4000" b="1" smtClean="0"/>
              <a:t>■</a:t>
            </a:r>
            <a:r>
              <a:rPr lang="en-US" altLang="ja-JP" sz="4000" b="1" smtClean="0"/>
              <a:t/>
            </a:r>
            <a:br>
              <a:rPr lang="en-US" altLang="ja-JP" sz="4000" b="1" smtClean="0"/>
            </a:br>
            <a:r>
              <a:rPr lang="ja-JP" altLang="en-US" sz="2800" smtClean="0"/>
              <a:t>厳島神社の冠水頻度の増加</a:t>
            </a:r>
            <a:endParaRPr kumimoji="1" lang="ja-JP" altLang="en-US" sz="36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7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2400" b="1" smtClean="0">
                <a:solidFill>
                  <a:srgbClr val="08CAC1"/>
                </a:solidFill>
              </a:rPr>
              <a:t>愛知県内で災害をもたらした気象事例</a:t>
            </a:r>
            <a:r>
              <a:rPr lang="en-US" altLang="ja-JP" b="1" smtClean="0">
                <a:solidFill>
                  <a:srgbClr val="08CAC1"/>
                </a:solidFill>
              </a:rPr>
              <a:t/>
            </a:r>
            <a:br>
              <a:rPr lang="en-US" altLang="ja-JP" b="1" smtClean="0">
                <a:solidFill>
                  <a:srgbClr val="08CAC1"/>
                </a:solidFill>
              </a:rPr>
            </a:br>
            <a:r>
              <a:rPr lang="ja-JP" altLang="en-US" b="1" smtClean="0">
                <a:solidFill>
                  <a:srgbClr val="08CAC1"/>
                </a:solidFill>
              </a:rPr>
              <a:t>平成</a:t>
            </a:r>
            <a:r>
              <a:rPr lang="en-US" altLang="ja-JP" b="1" smtClean="0">
                <a:solidFill>
                  <a:srgbClr val="08CAC1"/>
                </a:solidFill>
              </a:rPr>
              <a:t>21</a:t>
            </a:r>
            <a:r>
              <a:rPr lang="ja-JP" altLang="en-US" b="1" smtClean="0">
                <a:solidFill>
                  <a:srgbClr val="08CAC1"/>
                </a:solidFill>
              </a:rPr>
              <a:t>年</a:t>
            </a:r>
            <a:r>
              <a:rPr lang="en-US" altLang="ja-JP" b="1" smtClean="0">
                <a:solidFill>
                  <a:srgbClr val="08CAC1"/>
                </a:solidFill>
              </a:rPr>
              <a:t>10</a:t>
            </a:r>
            <a:r>
              <a:rPr lang="ja-JP" altLang="en-US" b="1" smtClean="0">
                <a:solidFill>
                  <a:srgbClr val="08CAC1"/>
                </a:solidFill>
              </a:rPr>
              <a:t>月台風</a:t>
            </a:r>
            <a:r>
              <a:rPr lang="en-US" altLang="ja-JP" b="1" smtClean="0">
                <a:solidFill>
                  <a:srgbClr val="08CAC1"/>
                </a:solidFill>
              </a:rPr>
              <a:t>18</a:t>
            </a:r>
            <a:r>
              <a:rPr lang="ja-JP" altLang="en-US" b="1" smtClean="0">
                <a:solidFill>
                  <a:srgbClr val="08CAC1"/>
                </a:solidFill>
              </a:rPr>
              <a:t>号と高潮による被害</a:t>
            </a:r>
            <a:endParaRPr lang="ja-JP" altLang="en-US" b="1" dirty="0">
              <a:solidFill>
                <a:srgbClr val="08CAC1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6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2400" b="1" smtClean="0">
                <a:solidFill>
                  <a:srgbClr val="08CAC1"/>
                </a:solidFill>
              </a:rPr>
              <a:t>愛知県内で災害をもたらした気象事例</a:t>
            </a:r>
            <a:r>
              <a:rPr lang="en-US" altLang="ja-JP" b="1" smtClean="0">
                <a:solidFill>
                  <a:srgbClr val="08CAC1"/>
                </a:solidFill>
              </a:rPr>
              <a:t/>
            </a:r>
            <a:br>
              <a:rPr lang="en-US" altLang="ja-JP" b="1" smtClean="0">
                <a:solidFill>
                  <a:srgbClr val="08CAC1"/>
                </a:solidFill>
              </a:rPr>
            </a:br>
            <a:r>
              <a:rPr lang="ja-JP" altLang="en-US" sz="3600" b="1" smtClean="0">
                <a:solidFill>
                  <a:srgbClr val="08CAC1"/>
                </a:solidFill>
              </a:rPr>
              <a:t>平成</a:t>
            </a:r>
            <a:r>
              <a:rPr lang="en-US" altLang="ja-JP" sz="3600" b="1" smtClean="0">
                <a:solidFill>
                  <a:srgbClr val="08CAC1"/>
                </a:solidFill>
              </a:rPr>
              <a:t>12</a:t>
            </a:r>
            <a:r>
              <a:rPr lang="ja-JP" altLang="en-US" sz="3600" b="1" smtClean="0">
                <a:solidFill>
                  <a:srgbClr val="08CAC1"/>
                </a:solidFill>
              </a:rPr>
              <a:t>年</a:t>
            </a:r>
            <a:r>
              <a:rPr lang="en-US" altLang="ja-JP" sz="3600" b="1" smtClean="0">
                <a:solidFill>
                  <a:srgbClr val="08CAC1"/>
                </a:solidFill>
              </a:rPr>
              <a:t>9</a:t>
            </a:r>
            <a:r>
              <a:rPr lang="ja-JP" altLang="en-US" sz="3600" b="1" smtClean="0">
                <a:solidFill>
                  <a:srgbClr val="08CAC1"/>
                </a:solidFill>
              </a:rPr>
              <a:t>月東海豪雨</a:t>
            </a:r>
            <a:endParaRPr lang="ja-JP" altLang="en-US" sz="3600" b="1" dirty="0">
              <a:solidFill>
                <a:srgbClr val="08CAC1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ja-JP" altLang="en-US" sz="2800" smtClean="0"/>
              <a:t>気候変動に</a:t>
            </a:r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ja-JP" altLang="en-US" sz="2800" smtClean="0"/>
              <a:t>よる影響</a:t>
            </a:r>
            <a:r>
              <a:rPr lang="en-US" altLang="ja-JP" sz="2800" b="1" i="1" smtClean="0"/>
              <a:t/>
            </a:r>
            <a:br>
              <a:rPr lang="en-US" altLang="ja-JP" sz="2800" b="1" i="1" smtClean="0"/>
            </a:br>
            <a:r>
              <a:rPr lang="ja-JP" altLang="en-US" sz="4000" b="1" i="1" smtClean="0"/>
              <a:t>■</a:t>
            </a:r>
            <a:r>
              <a:rPr lang="ja-JP" altLang="en-US" sz="4000" b="1" smtClean="0"/>
              <a:t>健康■</a:t>
            </a:r>
            <a:endParaRPr lang="ja-JP" altLang="en-US" sz="40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6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b="1" smtClean="0">
                <a:solidFill>
                  <a:schemeClr val="accent6"/>
                </a:solidFill>
              </a:rPr>
              <a:t>国内で既に観測されている影響</a:t>
            </a:r>
            <a:r>
              <a:rPr lang="ja-JP" altLang="en-US" b="1" smtClean="0"/>
              <a:t>■暑熱</a:t>
            </a:r>
            <a:r>
              <a:rPr lang="ja-JP" altLang="en-US" sz="4000" b="1" smtClean="0"/>
              <a:t>■</a:t>
            </a:r>
            <a:r>
              <a:rPr lang="en-US" altLang="ja-JP" sz="4000" b="1" smtClean="0"/>
              <a:t/>
            </a:r>
            <a:br>
              <a:rPr lang="en-US" altLang="ja-JP" sz="4000" b="1" smtClean="0"/>
            </a:br>
            <a:r>
              <a:rPr lang="ja-JP" altLang="en-US" sz="3100" smtClean="0"/>
              <a:t>熱中症死亡者数の増大</a:t>
            </a:r>
            <a:endParaRPr kumimoji="1" lang="ja-JP" altLang="en-US" sz="31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0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smtClean="0">
                <a:solidFill>
                  <a:schemeClr val="accent6"/>
                </a:solidFill>
              </a:rPr>
              <a:t>観測された</a:t>
            </a:r>
            <a:r>
              <a:rPr lang="ja-JP" altLang="en-US" b="1" smtClean="0"/>
              <a:t>影響や脆弱性</a:t>
            </a:r>
            <a:endParaRPr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9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b="1" smtClean="0">
                <a:solidFill>
                  <a:schemeClr val="accent6"/>
                </a:solidFill>
              </a:rPr>
              <a:t>国内で既に観測されている影響</a:t>
            </a:r>
            <a:r>
              <a:rPr lang="ja-JP" altLang="en-US" b="1" smtClean="0"/>
              <a:t>■感染症等■</a:t>
            </a:r>
            <a:r>
              <a:rPr lang="en-US" altLang="ja-JP" b="1" smtClean="0"/>
              <a:t/>
            </a:r>
            <a:br>
              <a:rPr lang="en-US" altLang="ja-JP" b="1" smtClean="0"/>
            </a:br>
            <a:r>
              <a:rPr lang="ja-JP" altLang="en-US" sz="2800" smtClean="0"/>
              <a:t>デング熱媒介蚊の生息域の拡大</a:t>
            </a:r>
            <a:endParaRPr kumimoji="1" lang="ja-JP" altLang="en-US" sz="28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b="1" smtClean="0">
                <a:solidFill>
                  <a:srgbClr val="08CAC1"/>
                </a:solidFill>
              </a:rPr>
              <a:t>愛知県の熱中症患者数</a:t>
            </a:r>
            <a:endParaRPr lang="ja-JP" altLang="en-US" b="1" dirty="0">
              <a:solidFill>
                <a:srgbClr val="08CAC1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5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ja-JP" altLang="en-US" sz="2800" smtClean="0"/>
              <a:t>気候変動に</a:t>
            </a:r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ja-JP" altLang="en-US" sz="2800" smtClean="0"/>
              <a:t>よる影響</a:t>
            </a:r>
            <a:r>
              <a:rPr lang="en-US" altLang="ja-JP" sz="2800" b="1" i="1" smtClean="0"/>
              <a:t/>
            </a:r>
            <a:br>
              <a:rPr lang="en-US" altLang="ja-JP" sz="2800" b="1" i="1" smtClean="0"/>
            </a:br>
            <a:r>
              <a:rPr lang="ja-JP" altLang="en-US" sz="2800" b="1" i="1" smtClean="0"/>
              <a:t>■</a:t>
            </a:r>
            <a:r>
              <a:rPr lang="ja-JP" altLang="en-US" sz="2800" b="1" smtClean="0"/>
              <a:t>産業・経済</a:t>
            </a:r>
            <a:r>
              <a:rPr lang="en-US" altLang="ja-JP" sz="2800" b="1" smtClean="0"/>
              <a:t/>
            </a:r>
            <a:br>
              <a:rPr lang="en-US" altLang="ja-JP" sz="2800" b="1" smtClean="0"/>
            </a:br>
            <a:r>
              <a:rPr lang="ja-JP" altLang="en-US" sz="2800" b="1" smtClean="0"/>
              <a:t>活動、国民生活・都市生活■</a:t>
            </a:r>
            <a:endParaRPr lang="ja-JP" altLang="en-US" sz="28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8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2800" b="1" smtClean="0">
                <a:solidFill>
                  <a:schemeClr val="accent6"/>
                </a:solidFill>
              </a:rPr>
              <a:t>国内で既に観測されている影響</a:t>
            </a:r>
            <a:r>
              <a:rPr kumimoji="1" lang="en-US" altLang="ja-JP" sz="2800" b="1" smtClean="0">
                <a:solidFill>
                  <a:schemeClr val="accent6"/>
                </a:solidFill>
              </a:rPr>
              <a:t/>
            </a:r>
            <a:br>
              <a:rPr kumimoji="1" lang="en-US" altLang="ja-JP" sz="2800" b="1" smtClean="0">
                <a:solidFill>
                  <a:schemeClr val="accent6"/>
                </a:solidFill>
              </a:rPr>
            </a:br>
            <a:r>
              <a:rPr lang="ja-JP" altLang="en-US" sz="2800" b="1" smtClean="0"/>
              <a:t>■産業・経済活動、国民生活・都市生活</a:t>
            </a:r>
            <a:r>
              <a:rPr lang="ja-JP" altLang="en-US" b="1" smtClean="0"/>
              <a:t>■</a:t>
            </a:r>
            <a:r>
              <a:rPr lang="en-US" altLang="ja-JP" b="1" smtClean="0"/>
              <a:t/>
            </a:r>
            <a:br>
              <a:rPr lang="en-US" altLang="ja-JP" b="1" smtClean="0"/>
            </a:br>
            <a:r>
              <a:rPr lang="ja-JP" altLang="en-US" sz="2400" smtClean="0"/>
              <a:t>観光資源への影響</a:t>
            </a:r>
            <a:endParaRPr kumimoji="1" lang="ja-JP" altLang="en-US" sz="28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9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2800" b="1" smtClean="0">
                <a:solidFill>
                  <a:schemeClr val="accent6"/>
                </a:solidFill>
              </a:rPr>
              <a:t>国内で既に観測されている影響</a:t>
            </a:r>
            <a:r>
              <a:rPr kumimoji="1" lang="en-US" altLang="ja-JP" sz="2800" b="1" smtClean="0">
                <a:solidFill>
                  <a:schemeClr val="accent6"/>
                </a:solidFill>
              </a:rPr>
              <a:t/>
            </a:r>
            <a:br>
              <a:rPr kumimoji="1" lang="en-US" altLang="ja-JP" sz="2800" b="1" smtClean="0">
                <a:solidFill>
                  <a:schemeClr val="accent6"/>
                </a:solidFill>
              </a:rPr>
            </a:br>
            <a:r>
              <a:rPr lang="ja-JP" altLang="en-US" sz="2800" b="1" smtClean="0"/>
              <a:t>■産業・経済活動、国民生活・都市生活</a:t>
            </a:r>
            <a:r>
              <a:rPr lang="ja-JP" altLang="en-US" b="1" smtClean="0"/>
              <a:t>■</a:t>
            </a:r>
            <a:r>
              <a:rPr lang="en-US" altLang="ja-JP" b="1" smtClean="0"/>
              <a:t/>
            </a:r>
            <a:br>
              <a:rPr lang="en-US" altLang="ja-JP" b="1" smtClean="0"/>
            </a:br>
            <a:r>
              <a:rPr lang="ja-JP" altLang="en-US" sz="2400" smtClean="0"/>
              <a:t>都市部の温熱環境の悪化</a:t>
            </a:r>
            <a:endParaRPr kumimoji="1" lang="ja-JP" altLang="en-US" sz="28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7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b="1" smtClean="0">
                <a:solidFill>
                  <a:srgbClr val="08CAC1"/>
                </a:solidFill>
              </a:rPr>
              <a:t>東海地方におけるヒートアイランド現象</a:t>
            </a:r>
            <a:endParaRPr lang="ja-JP" altLang="en-US" b="1" dirty="0">
              <a:solidFill>
                <a:srgbClr val="08CAC1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1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smtClean="0">
                <a:solidFill>
                  <a:schemeClr val="accent6"/>
                </a:solidFill>
              </a:rPr>
              <a:t>観測された</a:t>
            </a:r>
            <a:r>
              <a:rPr lang="ja-JP" altLang="en-US" b="1" smtClean="0"/>
              <a:t>影響や脆弱性</a:t>
            </a:r>
            <a:endParaRPr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5000">
        <p:dissolve/>
      </p:transition>
    </mc:Choice>
    <mc:Fallback xmlns="">
      <p:transition spd="slow" advTm="25000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smtClean="0">
                <a:solidFill>
                  <a:schemeClr val="accent6"/>
                </a:solidFill>
              </a:rPr>
              <a:t>観測された</a:t>
            </a:r>
            <a:r>
              <a:rPr lang="ja-JP" altLang="en-US" b="1" smtClean="0"/>
              <a:t>影響や脆弱性</a:t>
            </a:r>
            <a:endParaRPr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5000">
        <p:dissolve/>
      </p:transition>
    </mc:Choice>
    <mc:Fallback xmlns="">
      <p:transition spd="slow" advTm="45000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0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smtClean="0"/>
              <a:t>予測されている確信度の高い</a:t>
            </a:r>
            <a:r>
              <a:rPr lang="ja-JP" altLang="en-US" b="1" smtClean="0">
                <a:solidFill>
                  <a:schemeClr val="accent6"/>
                </a:solidFill>
              </a:rPr>
              <a:t>将来の</a:t>
            </a:r>
            <a:r>
              <a:rPr lang="ja-JP" altLang="en-US" b="1" smtClean="0"/>
              <a:t>リスク</a:t>
            </a:r>
            <a:endParaRPr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7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5000">
        <p:dissolve/>
      </p:transition>
    </mc:Choice>
    <mc:Fallback xmlns="">
      <p:transition spd="slow" advTm="25000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b="1" smtClean="0"/>
              <a:t>地球温暖化</a:t>
            </a:r>
            <a:r>
              <a:rPr lang="en-US" altLang="ja-JP" b="1" smtClean="0"/>
              <a:t/>
            </a:r>
            <a:br>
              <a:rPr lang="en-US" altLang="ja-JP" b="1" smtClean="0"/>
            </a:br>
            <a:r>
              <a:rPr lang="ja-JP" altLang="en-US" b="1" smtClean="0"/>
              <a:t>による</a:t>
            </a:r>
            <a:r>
              <a:rPr lang="en-US" altLang="ja-JP" b="1" smtClean="0"/>
              <a:t/>
            </a:r>
            <a:br>
              <a:rPr lang="en-US" altLang="ja-JP" b="1" smtClean="0"/>
            </a:br>
            <a:r>
              <a:rPr lang="ja-JP" altLang="en-US" b="1" smtClean="0"/>
              <a:t>日本への影響</a:t>
            </a:r>
            <a:endParaRPr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5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theme/theme1.xml><?xml version="1.0" encoding="utf-8"?>
<a:theme xmlns:a="http://schemas.openxmlformats.org/drawingml/2006/main" name="気候変動テキスト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エレメント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76200">
          <a:solidFill>
            <a:srgbClr val="FF00FF">
              <a:alpha val="60000"/>
            </a:srgbClr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気候変動テキスト" id="{0E30BFF3-7B0F-4F51-A738-C7500BDDA968}" vid="{BC3269C6-0623-44B0-8F6F-372116BC97C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気候変動テキスト</Template>
  <TotalTime>6</TotalTime>
  <Words>240</Words>
  <Application>Microsoft Office PowerPoint</Application>
  <PresentationFormat>A4 210 x 297 mm</PresentationFormat>
  <Paragraphs>33</Paragraphs>
  <Slides>35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0" baseType="lpstr">
      <vt:lpstr>HGｺﾞｼｯｸE</vt:lpstr>
      <vt:lpstr>Meiryo UI</vt:lpstr>
      <vt:lpstr>Arial</vt:lpstr>
      <vt:lpstr>Arial Black</vt:lpstr>
      <vt:lpstr>気候変動テキスト</vt:lpstr>
      <vt:lpstr>第3章　気候変動、 　　　　　その影響</vt:lpstr>
      <vt:lpstr>観測された影響や脆弱性</vt:lpstr>
      <vt:lpstr>観測された影響や脆弱性</vt:lpstr>
      <vt:lpstr>観測された影響や脆弱性</vt:lpstr>
      <vt:lpstr>観測された影響や脆弱性</vt:lpstr>
      <vt:lpstr>PowerPoint プレゼンテーション</vt:lpstr>
      <vt:lpstr>予測されている確信度の高い将来のリスク</vt:lpstr>
      <vt:lpstr>PowerPoint プレゼンテーション</vt:lpstr>
      <vt:lpstr>地球温暖化 による 日本への影響</vt:lpstr>
      <vt:lpstr>日本の気候の 将来予測</vt:lpstr>
      <vt:lpstr>日本の気候の 将来予測</vt:lpstr>
      <vt:lpstr>気候変動に よる影響 ■食料■</vt:lpstr>
      <vt:lpstr>国内で既に観測されている影響■農業■ 高温による作物の異常</vt:lpstr>
      <vt:lpstr>国内で既に観測されている影響■畜産業■ 暑熱による家畜死亡数の増加</vt:lpstr>
      <vt:lpstr>国内で既に観測されている影響■水産業■ 日本海のサワラ漁獲量の変化</vt:lpstr>
      <vt:lpstr>気候変動に よる影響 ■水環境・水資源■</vt:lpstr>
      <vt:lpstr>国内で既に観測されている影響■水環境■ 琵琶湖低層への酸素供給量の低下</vt:lpstr>
      <vt:lpstr>国内で既に観測されている影響■水資源■ 渇水・洪水リスクの増大の可能性</vt:lpstr>
      <vt:lpstr>愛知県における取水制限の状況</vt:lpstr>
      <vt:lpstr>気候変動に よる影響 ■自然 　生態系■</vt:lpstr>
      <vt:lpstr>国内で既に観測されている影響■森林・高山生態系■ 生物種の生育・生息域の変化</vt:lpstr>
      <vt:lpstr>国内で既に観測されている影響■沿岸・海洋生態系■ 生物種の生息状況の変化</vt:lpstr>
      <vt:lpstr>気候変動に よる影響 ■自然災害・沿岸域■</vt:lpstr>
      <vt:lpstr>国内で既に観測されている影響■河川■ 豪雨頻度と被害額の増加</vt:lpstr>
      <vt:lpstr>国内で既に観測されている影響■沿岸■ 厳島神社の冠水頻度の増加</vt:lpstr>
      <vt:lpstr>愛知県内で災害をもたらした気象事例 平成21年10月台風18号と高潮による被害</vt:lpstr>
      <vt:lpstr>愛知県内で災害をもたらした気象事例 平成12年9月東海豪雨</vt:lpstr>
      <vt:lpstr>気候変動に よる影響 ■健康■</vt:lpstr>
      <vt:lpstr>国内で既に観測されている影響■暑熱■ 熱中症死亡者数の増大</vt:lpstr>
      <vt:lpstr>国内で既に観測されている影響■感染症等■ デング熱媒介蚊の生息域の拡大</vt:lpstr>
      <vt:lpstr>愛知県の熱中症患者数</vt:lpstr>
      <vt:lpstr>気候変動に よる影響 ■産業・経済 活動、国民生活・都市生活■</vt:lpstr>
      <vt:lpstr>国内で既に観測されている影響 ■産業・経済活動、国民生活・都市生活■ 観光資源への影響</vt:lpstr>
      <vt:lpstr>国内で既に観測されている影響 ■産業・経済活動、国民生活・都市生活■ 都市部の温熱環境の悪化</vt:lpstr>
      <vt:lpstr>東海地方におけるヒートアイランド現象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気候変動テキスト</dc:title>
  <dc:creator>user</dc:creator>
  <cp:lastModifiedBy>user</cp:lastModifiedBy>
  <cp:revision>6</cp:revision>
  <dcterms:created xsi:type="dcterms:W3CDTF">2016-05-13T03:48:52Z</dcterms:created>
  <dcterms:modified xsi:type="dcterms:W3CDTF">2016-05-13T04:17:58Z</dcterms:modified>
</cp:coreProperties>
</file>