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366" r:id="rId2"/>
    <p:sldId id="367" r:id="rId3"/>
    <p:sldId id="368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76" r:id="rId12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0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7283" y="1371600"/>
            <a:ext cx="7431435" cy="3505200"/>
          </a:xfrm>
        </p:spPr>
        <p:txBody>
          <a:bodyPr>
            <a:noAutofit/>
          </a:bodyPr>
          <a:lstStyle>
            <a:lvl1pPr latinLnBrk="0">
              <a:defRPr kumimoji="1" lang="ja-JP" sz="7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7283" y="4953000"/>
            <a:ext cx="6688292" cy="10668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kumimoji="1" lang="ja-JP" sz="2400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02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1497" y="0"/>
            <a:ext cx="7803007" cy="114300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051497" y="1828800"/>
            <a:ext cx="7803007" cy="4191000"/>
          </a:xfrm>
        </p:spPr>
        <p:txBody>
          <a:bodyPr vert="eaVert"/>
          <a:lstStyle>
            <a:lvl5pPr latinLnBrk="0">
              <a:defRPr kumimoji="1" lang="ja-JP"/>
            </a:lvl5pPr>
            <a:lvl6pPr latinLnBrk="0">
              <a:defRPr kumimoji="1" lang="ja-JP" baseline="0"/>
            </a:lvl6pPr>
            <a:lvl7pPr latinLnBrk="0">
              <a:defRPr kumimoji="1" lang="ja-JP" baseline="0"/>
            </a:lvl7pPr>
            <a:lvl8pPr latinLnBrk="0">
              <a:defRPr kumimoji="1" lang="ja-JP" baseline="0"/>
            </a:lvl8pPr>
            <a:lvl9pPr latinLnBrk="0">
              <a:defRPr kumimoji="1" lang="ja-JP" baseline="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985448" y="6453336"/>
            <a:ext cx="805073" cy="273049"/>
          </a:xfrm>
        </p:spPr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35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925574" y="533400"/>
            <a:ext cx="1114715" cy="5592764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37282" y="533400"/>
            <a:ext cx="6564435" cy="5592764"/>
          </a:xfrm>
        </p:spPr>
        <p:txBody>
          <a:bodyPr vert="eaVert"/>
          <a:lstStyle>
            <a:lvl5pPr latinLnBrk="0">
              <a:defRPr kumimoji="1" lang="ja-JP"/>
            </a:lvl5pPr>
            <a:lvl6pPr latinLnBrk="0">
              <a:defRPr kumimoji="1" lang="ja-JP"/>
            </a:lvl6pPr>
            <a:lvl7pPr latinLnBrk="0">
              <a:defRPr kumimoji="1" lang="ja-JP"/>
            </a:lvl7pPr>
            <a:lvl8pPr latinLnBrk="0">
              <a:defRPr kumimoji="1" lang="ja-JP"/>
            </a:lvl8pPr>
            <a:lvl9pPr latinLnBrk="0">
              <a:defRPr kumimoji="1" lang="ja-JP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985448" y="6453336"/>
            <a:ext cx="805073" cy="273049"/>
          </a:xfrm>
        </p:spPr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541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1497" y="0"/>
            <a:ext cx="7803007" cy="114300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51497" y="1828800"/>
            <a:ext cx="7803007" cy="4191000"/>
          </a:xfrm>
        </p:spPr>
        <p:txBody>
          <a:bodyPr/>
          <a:lstStyle>
            <a:lvl5pPr latinLnBrk="0">
              <a:defRPr kumimoji="1" lang="ja-JP"/>
            </a:lvl5pPr>
            <a:lvl6pPr latinLnBrk="0">
              <a:defRPr kumimoji="1" lang="ja-JP" baseline="0"/>
            </a:lvl6pPr>
            <a:lvl7pPr latinLnBrk="0">
              <a:defRPr kumimoji="1" lang="ja-JP" baseline="0"/>
            </a:lvl7pPr>
            <a:lvl8pPr latinLnBrk="0">
              <a:defRPr kumimoji="1" lang="ja-JP" baseline="0"/>
            </a:lvl8pPr>
            <a:lvl9pPr latinLnBrk="0">
              <a:defRPr kumimoji="1" lang="ja-JP" baseline="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985448" y="6453336"/>
            <a:ext cx="805073" cy="273049"/>
          </a:xfrm>
        </p:spPr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37284" y="2514601"/>
            <a:ext cx="7431435" cy="2819400"/>
          </a:xfrm>
        </p:spPr>
        <p:txBody>
          <a:bodyPr anchor="b">
            <a:noAutofit/>
          </a:bodyPr>
          <a:lstStyle>
            <a:lvl1pPr algn="l" latinLnBrk="0">
              <a:defRPr kumimoji="1" lang="ja-JP" sz="6600" b="0" cap="none" baseline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08584" y="1340768"/>
            <a:ext cx="6688292" cy="1143000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kumimoji="1" lang="ja-JP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985448" y="6453336"/>
            <a:ext cx="805073" cy="273049"/>
          </a:xfrm>
        </p:spPr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672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1497" y="0"/>
            <a:ext cx="7803007" cy="114300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051497" y="1828800"/>
            <a:ext cx="3775169" cy="4191000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1400"/>
            </a:lvl6pPr>
            <a:lvl7pPr latinLnBrk="0">
              <a:defRPr kumimoji="1" lang="ja-JP" sz="1400"/>
            </a:lvl7pPr>
            <a:lvl8pPr latinLnBrk="0">
              <a:defRPr kumimoji="1" lang="ja-JP" sz="1400"/>
            </a:lvl8pPr>
            <a:lvl9pPr latinLnBrk="0">
              <a:defRPr kumimoji="1" lang="ja-JP" sz="14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62643" y="1828800"/>
            <a:ext cx="3777647" cy="4191000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1400"/>
            </a:lvl6pPr>
            <a:lvl7pPr latinLnBrk="0">
              <a:defRPr kumimoji="1" lang="ja-JP" sz="1400"/>
            </a:lvl7pPr>
            <a:lvl8pPr latinLnBrk="0">
              <a:defRPr kumimoji="1" lang="ja-JP" sz="1400"/>
            </a:lvl8pPr>
            <a:lvl9pPr latinLnBrk="0">
              <a:defRPr kumimoji="1" lang="ja-JP" sz="14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985448" y="6453336"/>
            <a:ext cx="805073" cy="273049"/>
          </a:xfrm>
        </p:spPr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64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1497" y="0"/>
            <a:ext cx="7803007" cy="1143000"/>
          </a:xfrm>
        </p:spPr>
        <p:txBody>
          <a:bodyPr/>
          <a:lstStyle>
            <a:lvl1pPr latinLnBrk="0">
              <a:defRPr kumimoji="1" lang="ja-JP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51497" y="1828800"/>
            <a:ext cx="3775169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kumimoji="1" lang="ja-JP" sz="2400" b="0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051497" y="2667000"/>
            <a:ext cx="3775169" cy="3352800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1400" baseline="0"/>
            </a:lvl6pPr>
            <a:lvl7pPr latinLnBrk="0">
              <a:defRPr kumimoji="1" lang="ja-JP" sz="1400" baseline="0"/>
            </a:lvl7pPr>
            <a:lvl8pPr latinLnBrk="0">
              <a:defRPr kumimoji="1" lang="ja-JP" sz="1400" baseline="0"/>
            </a:lvl8pPr>
            <a:lvl9pPr latinLnBrk="0">
              <a:defRPr kumimoji="1" lang="ja-JP" sz="1400" baseline="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265122" y="1828800"/>
            <a:ext cx="3775169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kumimoji="1" lang="ja-JP" sz="2400" b="0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265122" y="2667000"/>
            <a:ext cx="3775169" cy="3352800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1400"/>
            </a:lvl6pPr>
            <a:lvl7pPr latinLnBrk="0">
              <a:defRPr kumimoji="1" lang="ja-JP" sz="1400"/>
            </a:lvl7pPr>
            <a:lvl8pPr latinLnBrk="0">
              <a:defRPr kumimoji="1" lang="ja-JP" sz="1400"/>
            </a:lvl8pPr>
            <a:lvl9pPr latinLnBrk="0">
              <a:defRPr kumimoji="1" lang="ja-JP" sz="14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8985448" y="6453336"/>
            <a:ext cx="805073" cy="273049"/>
          </a:xfrm>
        </p:spPr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42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1497" y="0"/>
            <a:ext cx="7803007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985448" y="6453336"/>
            <a:ext cx="805073" cy="273049"/>
          </a:xfrm>
        </p:spPr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9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985448" y="6453336"/>
            <a:ext cx="805073" cy="273049"/>
          </a:xfrm>
        </p:spPr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6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9926" y="2590800"/>
            <a:ext cx="2662930" cy="1924050"/>
          </a:xfrm>
        </p:spPr>
        <p:txBody>
          <a:bodyPr anchor="b">
            <a:normAutofit/>
          </a:bodyPr>
          <a:lstStyle>
            <a:lvl1pPr algn="l" latinLnBrk="0">
              <a:defRPr kumimoji="1" lang="ja-JP" sz="3200" b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09856" y="838200"/>
            <a:ext cx="5016220" cy="5181600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1400"/>
            </a:lvl6pPr>
            <a:lvl7pPr latinLnBrk="0">
              <a:defRPr kumimoji="1" lang="ja-JP" sz="1400"/>
            </a:lvl7pPr>
            <a:lvl8pPr latinLnBrk="0">
              <a:defRPr kumimoji="1" lang="ja-JP" sz="1400"/>
            </a:lvl8pPr>
            <a:lvl9pPr latinLnBrk="0">
              <a:defRPr kumimoji="1" lang="ja-JP" sz="14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79926" y="4648200"/>
            <a:ext cx="266293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600"/>
              </a:spcBef>
              <a:buNone/>
              <a:defRPr kumimoji="1" lang="ja-JP" sz="1600"/>
            </a:lvl1pPr>
            <a:lvl2pPr marL="457200" indent="0" latinLnBrk="0">
              <a:buNone/>
              <a:defRPr kumimoji="1" lang="ja-JP" sz="1200"/>
            </a:lvl2pPr>
            <a:lvl3pPr marL="914400" indent="0" latinLnBrk="0">
              <a:buNone/>
              <a:defRPr kumimoji="1" lang="ja-JP" sz="1000"/>
            </a:lvl3pPr>
            <a:lvl4pPr marL="1371600" indent="0" latinLnBrk="0">
              <a:buNone/>
              <a:defRPr kumimoji="1" lang="ja-JP" sz="900"/>
            </a:lvl4pPr>
            <a:lvl5pPr marL="1828800" indent="0" latinLnBrk="0">
              <a:buNone/>
              <a:defRPr kumimoji="1" lang="ja-JP" sz="900"/>
            </a:lvl5pPr>
            <a:lvl6pPr marL="2286000" indent="0" latinLnBrk="0">
              <a:buNone/>
              <a:defRPr kumimoji="1" lang="ja-JP" sz="900"/>
            </a:lvl6pPr>
            <a:lvl7pPr marL="2743200" indent="0" latinLnBrk="0">
              <a:buNone/>
              <a:defRPr kumimoji="1" lang="ja-JP" sz="900"/>
            </a:lvl7pPr>
            <a:lvl8pPr marL="3200400" indent="0" latinLnBrk="0">
              <a:buNone/>
              <a:defRPr kumimoji="1" lang="ja-JP" sz="900"/>
            </a:lvl8pPr>
            <a:lvl9pPr marL="3657600" indent="0" latinLnBrk="0">
              <a:buNone/>
              <a:defRPr kumimoji="1" lang="ja-JP"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>
          <a:xfrm>
            <a:off x="8985448" y="6453336"/>
            <a:ext cx="805073" cy="273049"/>
          </a:xfrm>
        </p:spPr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583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928" y="458788"/>
            <a:ext cx="5385210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9926" y="2590800"/>
            <a:ext cx="2662930" cy="1924050"/>
          </a:xfrm>
        </p:spPr>
        <p:txBody>
          <a:bodyPr anchor="b">
            <a:normAutofit/>
          </a:bodyPr>
          <a:lstStyle>
            <a:lvl1pPr algn="l" latinLnBrk="0">
              <a:defRPr kumimoji="1" lang="ja-JP" sz="3200" b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457571" y="836610"/>
            <a:ext cx="4768505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 latinLnBrk="0">
              <a:buNone/>
              <a:defRPr kumimoji="1" lang="ja-JP" sz="2400"/>
            </a:lvl1pPr>
            <a:lvl2pPr marL="457200" indent="0" latinLnBrk="0">
              <a:buNone/>
              <a:defRPr kumimoji="1" lang="ja-JP" sz="2800"/>
            </a:lvl2pPr>
            <a:lvl3pPr marL="914400" indent="0" latinLnBrk="0">
              <a:buNone/>
              <a:defRPr kumimoji="1" lang="ja-JP" sz="2400"/>
            </a:lvl3pPr>
            <a:lvl4pPr marL="1371600" indent="0" latinLnBrk="0">
              <a:buNone/>
              <a:defRPr kumimoji="1" lang="ja-JP" sz="2000"/>
            </a:lvl4pPr>
            <a:lvl5pPr marL="1828800" indent="0" latinLnBrk="0">
              <a:buNone/>
              <a:defRPr kumimoji="1" lang="ja-JP" sz="2000"/>
            </a:lvl5pPr>
            <a:lvl6pPr marL="2286000" indent="0" latinLnBrk="0">
              <a:buNone/>
              <a:defRPr kumimoji="1" lang="ja-JP" sz="2000"/>
            </a:lvl6pPr>
            <a:lvl7pPr marL="2743200" indent="0" latinLnBrk="0">
              <a:buNone/>
              <a:defRPr kumimoji="1" lang="ja-JP" sz="2000"/>
            </a:lvl7pPr>
            <a:lvl8pPr marL="3200400" indent="0" latinLnBrk="0">
              <a:buNone/>
              <a:defRPr kumimoji="1" lang="ja-JP" sz="2000"/>
            </a:lvl8pPr>
            <a:lvl9pPr marL="3657600" indent="0" latinLnBrk="0">
              <a:buNone/>
              <a:defRPr kumimoji="1" lang="ja-JP"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79926" y="4648200"/>
            <a:ext cx="266293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600"/>
              </a:spcBef>
              <a:buNone/>
              <a:defRPr kumimoji="1" lang="ja-JP" sz="1600"/>
            </a:lvl1pPr>
            <a:lvl2pPr marL="457200" indent="0" latinLnBrk="0">
              <a:buNone/>
              <a:defRPr kumimoji="1" lang="ja-JP" sz="1200"/>
            </a:lvl2pPr>
            <a:lvl3pPr marL="914400" indent="0" latinLnBrk="0">
              <a:buNone/>
              <a:defRPr kumimoji="1" lang="ja-JP" sz="1000"/>
            </a:lvl3pPr>
            <a:lvl4pPr marL="1371600" indent="0" latinLnBrk="0">
              <a:buNone/>
              <a:defRPr kumimoji="1" lang="ja-JP" sz="900"/>
            </a:lvl4pPr>
            <a:lvl5pPr marL="1828800" indent="0" latinLnBrk="0">
              <a:buNone/>
              <a:defRPr kumimoji="1" lang="ja-JP" sz="900"/>
            </a:lvl5pPr>
            <a:lvl6pPr marL="2286000" indent="0" latinLnBrk="0">
              <a:buNone/>
              <a:defRPr kumimoji="1" lang="ja-JP" sz="900"/>
            </a:lvl6pPr>
            <a:lvl7pPr marL="2743200" indent="0" latinLnBrk="0">
              <a:buNone/>
              <a:defRPr kumimoji="1" lang="ja-JP" sz="900"/>
            </a:lvl7pPr>
            <a:lvl8pPr marL="3200400" indent="0" latinLnBrk="0">
              <a:buNone/>
              <a:defRPr kumimoji="1" lang="ja-JP" sz="900"/>
            </a:lvl8pPr>
            <a:lvl9pPr marL="3657600" indent="0" latinLnBrk="0">
              <a:buNone/>
              <a:defRPr kumimoji="1" lang="ja-JP"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93645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051497" y="0"/>
            <a:ext cx="780300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ja-JP" dirty="0"/>
              <a:t>マスター タイトルのスタイルを編集するには、ここをクリック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51497" y="1828800"/>
            <a:ext cx="7803007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dirty="0"/>
              <a:t>マスター テキストのスタイルを編集するには、ここをクリック</a:t>
            </a:r>
          </a:p>
          <a:p>
            <a:pPr lvl="1"/>
            <a:r>
              <a:rPr kumimoji="1" lang="ja-JP" dirty="0"/>
              <a:t>第 2 レベル</a:t>
            </a:r>
          </a:p>
          <a:p>
            <a:pPr lvl="2"/>
            <a:r>
              <a:rPr kumimoji="1" lang="ja-JP" dirty="0"/>
              <a:t>第 3 レベル</a:t>
            </a:r>
          </a:p>
          <a:p>
            <a:pPr lvl="3"/>
            <a:r>
              <a:rPr kumimoji="1" lang="ja-JP" dirty="0"/>
              <a:t>第 4 レベル</a:t>
            </a:r>
          </a:p>
          <a:p>
            <a:pPr lvl="4"/>
            <a:r>
              <a:rPr kumimoji="1" lang="ja-JP" dirty="0"/>
              <a:t>第 5 レベル</a:t>
            </a:r>
          </a:p>
          <a:p>
            <a:pPr lvl="5"/>
            <a:r>
              <a:rPr kumimoji="1" lang="ja-JP" dirty="0"/>
              <a:t>第 6 レベル</a:t>
            </a:r>
          </a:p>
          <a:p>
            <a:pPr lvl="6"/>
            <a:r>
              <a:rPr kumimoji="1" lang="ja-JP" dirty="0"/>
              <a:t>第 7 レベル</a:t>
            </a:r>
          </a:p>
          <a:p>
            <a:pPr lvl="7"/>
            <a:r>
              <a:rPr kumimoji="1" lang="ja-JP" dirty="0"/>
              <a:t>第 8 レベル</a:t>
            </a:r>
          </a:p>
          <a:p>
            <a:pPr lvl="8"/>
            <a:r>
              <a:rPr kumimoji="1" lang="ja-JP" dirty="0"/>
              <a:t>第 9 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996645" y="6172201"/>
            <a:ext cx="107282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1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1497" y="6172201"/>
            <a:ext cx="5577203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kumimoji="1" lang="ja-JP" sz="1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985448" y="6453336"/>
            <a:ext cx="805073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1100">
                <a:solidFill>
                  <a:schemeClr val="tx1"/>
                </a:solidFill>
                <a:latin typeface="Arial Black" pitchFamily="34" charset="0"/>
                <a:ea typeface="HGｺﾞｼｯｸE" pitchFamily="49" charset="-128"/>
                <a:cs typeface="Meiryo UI" panose="020B0604030504040204" pitchFamily="50" charset="-128"/>
              </a:defRPr>
            </a:lvl1pPr>
          </a:lstStyle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65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ja-JP" sz="32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kumimoji="1" lang="ja-JP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kumimoji="1" lang="ja-JP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kumimoji="1" lang="ja-JP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kumimoji="1" lang="ja-JP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kumimoji="1" lang="ja-JP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kumimoji="1" lang="ja-JP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kumimoji="1" lang="ja-JP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kumimoji="1" lang="ja-JP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kumimoji="1" lang="ja-JP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9pPr>
    </p:bodyStyle>
    <p:otherStyle>
      <a:defPPr>
        <a:defRPr kumimoji="1" lang="ja-JP"/>
      </a:defPPr>
      <a:lvl1pPr marL="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2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:dissolve/>
      </p:transition>
    </mc:Choice>
    <mc:Fallback xmlns="">
      <p:transition spd="slow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sz="28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COP21</a:t>
            </a:r>
            <a:br>
              <a:rPr lang="en-US" altLang="ja-JP" sz="28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1" lang="ja-JP" altLang="en-US" sz="4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パリ協定</a:t>
            </a:r>
            <a:r>
              <a:rPr kumimoji="1" lang="ja-JP" altLang="en-US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では</a:t>
            </a:r>
            <a:endParaRPr kumimoji="1"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mtClean="0"/>
              <a:t>気候変動テキスト</a:t>
            </a:r>
            <a:endParaRPr lang="ja-JP" sz="40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4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</p:transition>
    </mc:Choice>
    <mc:Fallback xmlns="">
      <p:transition spd="slow" advTm="10000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400" b="1" smtClean="0"/>
              <a:t>関連する国際会議、条約</a:t>
            </a:r>
            <a:endParaRPr kumimoji="1" lang="ja-JP" altLang="en-US" sz="4400" b="1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2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en-US" altLang="ja-JP" sz="4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IPCC</a:t>
            </a:r>
            <a:r>
              <a:rPr kumimoji="1" lang="en-US" altLang="ja-JP" sz="2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2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国連</a:t>
            </a:r>
            <a:r>
              <a:rPr lang="ja-JP" altLang="en-US" sz="2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気候変動に関する政府間パネル</a:t>
            </a:r>
            <a:r>
              <a:rPr lang="en-US" altLang="ja-JP" sz="2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kumimoji="1" lang="ja-JP" altLang="en-US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とは</a:t>
            </a:r>
            <a:endParaRPr kumimoji="1"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1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sz="4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気候変動枠組条約</a:t>
            </a:r>
            <a:r>
              <a:rPr kumimoji="1" lang="ja-JP" altLang="en-US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とは</a:t>
            </a:r>
            <a:endParaRPr kumimoji="1" lang="ja-JP" altLang="en-US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4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sz="4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</a:t>
            </a:r>
            <a:r>
              <a:rPr lang="en-US" altLang="ja-JP" sz="28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ja-JP" altLang="en-US" sz="28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気候変動枠組条約締約国会議</a:t>
            </a:r>
            <a:r>
              <a:rPr lang="en-US" altLang="ja-JP" sz="28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ja-JP" altLang="en-US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とは</a:t>
            </a:r>
            <a:endParaRPr kumimoji="1" lang="ja-JP" altLang="en-US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4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sz="28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COP3</a:t>
            </a:r>
            <a:r>
              <a:rPr kumimoji="1" lang="en-US" altLang="ja-JP" sz="28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kumimoji="1" lang="en-US" altLang="ja-JP" sz="28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1" lang="ja-JP" altLang="en-US" sz="4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京都議定書</a:t>
            </a:r>
            <a:r>
              <a:rPr kumimoji="1" lang="ja-JP" altLang="en-US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では</a:t>
            </a:r>
            <a:endParaRPr kumimoji="1"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2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en-US" altLang="ja-JP" sz="28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COP3</a:t>
            </a:r>
            <a:r>
              <a:rPr kumimoji="1" lang="en-US" altLang="ja-JP" sz="28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kumimoji="1" lang="en-US" altLang="ja-JP" sz="28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1" lang="ja-JP" altLang="en-US" sz="4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京都議定書</a:t>
            </a:r>
            <a:r>
              <a:rPr kumimoji="1" lang="ja-JP" altLang="en-US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では</a:t>
            </a:r>
            <a:r>
              <a:rPr kumimoji="1" lang="ja-JP" alt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～削減目標達成のための規程～</a:t>
            </a:r>
            <a:endParaRPr kumimoji="1"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6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sz="28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COP16</a:t>
            </a:r>
            <a:r>
              <a:rPr lang="en-US" altLang="ja-JP" sz="4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4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1" lang="ja-JP" altLang="en-US" sz="4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カンクン合意</a:t>
            </a:r>
            <a:r>
              <a:rPr kumimoji="1" lang="ja-JP" altLang="en-US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では</a:t>
            </a:r>
            <a:endParaRPr kumimoji="1"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0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sz="28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COP17</a:t>
            </a:r>
            <a:r>
              <a:rPr lang="en-US" altLang="ja-JP" sz="4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4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1" lang="ja-JP" altLang="en-US" sz="44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ダーバン合意</a:t>
            </a:r>
            <a:r>
              <a:rPr kumimoji="1" lang="ja-JP" altLang="en-US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では</a:t>
            </a:r>
            <a:endParaRPr kumimoji="1"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0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</p:sld>
</file>

<file path=ppt/theme/theme1.xml><?xml version="1.0" encoding="utf-8"?>
<a:theme xmlns:a="http://schemas.openxmlformats.org/drawingml/2006/main" name="気候変動テキスト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エレメント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76200">
          <a:solidFill>
            <a:srgbClr val="FF00FF">
              <a:alpha val="60000"/>
            </a:srgbClr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気候変動テキスト" id="{0E30BFF3-7B0F-4F51-A738-C7500BDDA968}" vid="{BC3269C6-0623-44B0-8F6F-372116BC97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気候変動テキスト</Template>
  <TotalTime>7</TotalTime>
  <Words>43</Words>
  <Application>Microsoft Office PowerPoint</Application>
  <PresentationFormat>A4 210 x 297 mm</PresentationFormat>
  <Paragraphs>10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HGｺﾞｼｯｸE</vt:lpstr>
      <vt:lpstr>Meiryo UI</vt:lpstr>
      <vt:lpstr>メイリオ</vt:lpstr>
      <vt:lpstr>Arial</vt:lpstr>
      <vt:lpstr>Arial Black</vt:lpstr>
      <vt:lpstr>気候変動テキスト</vt:lpstr>
      <vt:lpstr>PowerPoint プレゼンテーション</vt:lpstr>
      <vt:lpstr>関連する国際会議、条約</vt:lpstr>
      <vt:lpstr>IPCC(国連気候変動に関する政府間パネル)とは</vt:lpstr>
      <vt:lpstr>気候変動枠組条約とは</vt:lpstr>
      <vt:lpstr>COP(気候変動枠組条約締約国会議)とは</vt:lpstr>
      <vt:lpstr>COP3 京都議定書では</vt:lpstr>
      <vt:lpstr>COP3 京都議定書では　～削減目標達成のための規程～</vt:lpstr>
      <vt:lpstr>COP16 カンクン合意では</vt:lpstr>
      <vt:lpstr>COP17 ダーバン合意では</vt:lpstr>
      <vt:lpstr>COP21 パリ協定では</vt:lpstr>
      <vt:lpstr>気候変動テキスト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気候変動テキスト</dc:title>
  <dc:creator>user</dc:creator>
  <cp:lastModifiedBy>user</cp:lastModifiedBy>
  <cp:revision>8</cp:revision>
  <dcterms:created xsi:type="dcterms:W3CDTF">2016-05-13T03:48:52Z</dcterms:created>
  <dcterms:modified xsi:type="dcterms:W3CDTF">2016-05-13T04:18:52Z</dcterms:modified>
</cp:coreProperties>
</file>